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56" r:id="rId2"/>
    <p:sldId id="390" r:id="rId3"/>
    <p:sldId id="391" r:id="rId4"/>
    <p:sldId id="393" r:id="rId5"/>
    <p:sldId id="392" r:id="rId6"/>
  </p:sldIdLst>
  <p:sldSz cx="9144000" cy="6858000" type="screen4x3"/>
  <p:notesSz cx="6858000" cy="9144000"/>
  <p:custDataLst>
    <p:tags r:id="rId9"/>
  </p:custDataLst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1A5"/>
    <a:srgbClr val="00242E"/>
    <a:srgbClr val="ECEDF0"/>
    <a:srgbClr val="C2B7AD"/>
    <a:srgbClr val="C0B5AC"/>
    <a:srgbClr val="FF6B00"/>
    <a:srgbClr val="5C92AB"/>
    <a:srgbClr val="F6F5EE"/>
    <a:srgbClr val="E0DBD6"/>
    <a:srgbClr val="580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40" autoAdjust="0"/>
    <p:restoredTop sz="94280" autoAdjust="0"/>
  </p:normalViewPr>
  <p:slideViewPr>
    <p:cSldViewPr snapToGrid="0" snapToObjects="1">
      <p:cViewPr varScale="1">
        <p:scale>
          <a:sx n="73" d="100"/>
          <a:sy n="73" d="100"/>
        </p:scale>
        <p:origin x="111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AFABEF-F633-45C1-8374-5104116FD787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8C5A0B-E56E-417D-A60C-3742A1557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3042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3.jpg>
</file>

<file path=ppt/media/image4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1EA810-AE60-4345-8ED1-003C99C244AD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3AC1AE-C9B4-479C-AB11-2637A3793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138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 diamo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1"/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" r="15950" b="4030"/>
          <a:stretch/>
        </p:blipFill>
        <p:spPr>
          <a:xfrm>
            <a:off x="4196515" y="-19318"/>
            <a:ext cx="4963527" cy="6877318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6252" y="3400925"/>
            <a:ext cx="5180595" cy="613207"/>
          </a:xfrm>
          <a:prstGeom prst="rect">
            <a:avLst/>
          </a:prstGeom>
        </p:spPr>
        <p:txBody>
          <a:bodyPr anchor="b" anchorCtr="1"/>
          <a:lstStyle>
            <a:lvl1pPr>
              <a:defRPr sz="3300" cap="small" baseline="0">
                <a:solidFill>
                  <a:srgbClr val="00242E"/>
                </a:solidFill>
                <a:latin typeface="Tw Cen MT" panose="020B0602020104020603" pitchFamily="34" charset="0"/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96252" y="4108786"/>
            <a:ext cx="5180595" cy="543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rgbClr val="00B1A5"/>
                </a:solidFill>
                <a:latin typeface="Tw Cen MT" panose="020B0602020104020603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Cliquez et modifiez le sous-titre ou supprimer le masque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33960" r="16667" b="32916"/>
          <a:stretch/>
        </p:blipFill>
        <p:spPr>
          <a:xfrm>
            <a:off x="209552" y="229390"/>
            <a:ext cx="2822037" cy="1368000"/>
          </a:xfrm>
          <a:prstGeom prst="rect">
            <a:avLst/>
          </a:prstGeom>
        </p:spPr>
      </p:pic>
      <p:sp>
        <p:nvSpPr>
          <p:cNvPr id="9" name="Rectangle 11"/>
          <p:cNvSpPr/>
          <p:nvPr userDrawn="1"/>
        </p:nvSpPr>
        <p:spPr>
          <a:xfrm>
            <a:off x="4107281" y="-19318"/>
            <a:ext cx="2586961" cy="6877318"/>
          </a:xfrm>
          <a:custGeom>
            <a:avLst/>
            <a:gdLst>
              <a:gd name="connsiteX0" fmla="*/ 0 w 353315"/>
              <a:gd name="connsiteY0" fmla="*/ 0 h 6508786"/>
              <a:gd name="connsiteX1" fmla="*/ 353315 w 353315"/>
              <a:gd name="connsiteY1" fmla="*/ 0 h 6508786"/>
              <a:gd name="connsiteX2" fmla="*/ 353315 w 353315"/>
              <a:gd name="connsiteY2" fmla="*/ 6508786 h 6508786"/>
              <a:gd name="connsiteX3" fmla="*/ 0 w 353315"/>
              <a:gd name="connsiteY3" fmla="*/ 6508786 h 6508786"/>
              <a:gd name="connsiteX4" fmla="*/ 0 w 353315"/>
              <a:gd name="connsiteY4" fmla="*/ 0 h 6508786"/>
              <a:gd name="connsiteX0" fmla="*/ 0 w 2844266"/>
              <a:gd name="connsiteY0" fmla="*/ 0 h 6871393"/>
              <a:gd name="connsiteX1" fmla="*/ 353315 w 2844266"/>
              <a:gd name="connsiteY1" fmla="*/ 0 h 6871393"/>
              <a:gd name="connsiteX2" fmla="*/ 2844266 w 2844266"/>
              <a:gd name="connsiteY2" fmla="*/ 6871393 h 6871393"/>
              <a:gd name="connsiteX3" fmla="*/ 0 w 2844266"/>
              <a:gd name="connsiteY3" fmla="*/ 6508786 h 6871393"/>
              <a:gd name="connsiteX4" fmla="*/ 0 w 2844266"/>
              <a:gd name="connsiteY4" fmla="*/ 0 h 6871393"/>
              <a:gd name="connsiteX0" fmla="*/ 0 w 2844266"/>
              <a:gd name="connsiteY0" fmla="*/ 0 h 6918689"/>
              <a:gd name="connsiteX1" fmla="*/ 353315 w 2844266"/>
              <a:gd name="connsiteY1" fmla="*/ 0 h 6918689"/>
              <a:gd name="connsiteX2" fmla="*/ 2844266 w 2844266"/>
              <a:gd name="connsiteY2" fmla="*/ 6871393 h 6918689"/>
              <a:gd name="connsiteX3" fmla="*/ 2554014 w 2844266"/>
              <a:gd name="connsiteY3" fmla="*/ 6918689 h 6918689"/>
              <a:gd name="connsiteX4" fmla="*/ 0 w 2844266"/>
              <a:gd name="connsiteY4" fmla="*/ 0 h 6918689"/>
              <a:gd name="connsiteX0" fmla="*/ 0 w 2844266"/>
              <a:gd name="connsiteY0" fmla="*/ 0 h 6871393"/>
              <a:gd name="connsiteX1" fmla="*/ 353315 w 2844266"/>
              <a:gd name="connsiteY1" fmla="*/ 0 h 6871393"/>
              <a:gd name="connsiteX2" fmla="*/ 2844266 w 2844266"/>
              <a:gd name="connsiteY2" fmla="*/ 6871393 h 6871393"/>
              <a:gd name="connsiteX3" fmla="*/ 2554014 w 2844266"/>
              <a:gd name="connsiteY3" fmla="*/ 6867483 h 6871393"/>
              <a:gd name="connsiteX4" fmla="*/ 0 w 2844266"/>
              <a:gd name="connsiteY4" fmla="*/ 0 h 6871393"/>
              <a:gd name="connsiteX0" fmla="*/ 0 w 4071914"/>
              <a:gd name="connsiteY0" fmla="*/ 0 h 6903540"/>
              <a:gd name="connsiteX1" fmla="*/ 1580963 w 4071914"/>
              <a:gd name="connsiteY1" fmla="*/ 32147 h 6903540"/>
              <a:gd name="connsiteX2" fmla="*/ 4071914 w 4071914"/>
              <a:gd name="connsiteY2" fmla="*/ 6903540 h 6903540"/>
              <a:gd name="connsiteX3" fmla="*/ 3781662 w 4071914"/>
              <a:gd name="connsiteY3" fmla="*/ 6899630 h 6903540"/>
              <a:gd name="connsiteX4" fmla="*/ 0 w 4071914"/>
              <a:gd name="connsiteY4" fmla="*/ 0 h 6903540"/>
              <a:gd name="connsiteX0" fmla="*/ 0 w 4071914"/>
              <a:gd name="connsiteY0" fmla="*/ 0 h 6903540"/>
              <a:gd name="connsiteX1" fmla="*/ 353315 w 4071914"/>
              <a:gd name="connsiteY1" fmla="*/ 32147 h 6903540"/>
              <a:gd name="connsiteX2" fmla="*/ 4071914 w 4071914"/>
              <a:gd name="connsiteY2" fmla="*/ 6903540 h 6903540"/>
              <a:gd name="connsiteX3" fmla="*/ 3781662 w 4071914"/>
              <a:gd name="connsiteY3" fmla="*/ 6899630 h 6903540"/>
              <a:gd name="connsiteX4" fmla="*/ 0 w 4071914"/>
              <a:gd name="connsiteY4" fmla="*/ 0 h 6903540"/>
              <a:gd name="connsiteX0" fmla="*/ 0 w 4071914"/>
              <a:gd name="connsiteY0" fmla="*/ 0 h 6871393"/>
              <a:gd name="connsiteX1" fmla="*/ 353315 w 4071914"/>
              <a:gd name="connsiteY1" fmla="*/ 0 h 6871393"/>
              <a:gd name="connsiteX2" fmla="*/ 4071914 w 4071914"/>
              <a:gd name="connsiteY2" fmla="*/ 6871393 h 6871393"/>
              <a:gd name="connsiteX3" fmla="*/ 3781662 w 4071914"/>
              <a:gd name="connsiteY3" fmla="*/ 6867483 h 6871393"/>
              <a:gd name="connsiteX4" fmla="*/ 0 w 4071914"/>
              <a:gd name="connsiteY4" fmla="*/ 0 h 6871393"/>
              <a:gd name="connsiteX0" fmla="*/ 0 w 4099195"/>
              <a:gd name="connsiteY0" fmla="*/ 0 h 6871393"/>
              <a:gd name="connsiteX1" fmla="*/ 380596 w 4099195"/>
              <a:gd name="connsiteY1" fmla="*/ 0 h 6871393"/>
              <a:gd name="connsiteX2" fmla="*/ 4099195 w 4099195"/>
              <a:gd name="connsiteY2" fmla="*/ 6871393 h 6871393"/>
              <a:gd name="connsiteX3" fmla="*/ 3808943 w 4099195"/>
              <a:gd name="connsiteY3" fmla="*/ 6867483 h 6871393"/>
              <a:gd name="connsiteX4" fmla="*/ 0 w 4099195"/>
              <a:gd name="connsiteY4" fmla="*/ 0 h 6871393"/>
              <a:gd name="connsiteX0" fmla="*/ 0 w 4099195"/>
              <a:gd name="connsiteY0" fmla="*/ 0 h 6871393"/>
              <a:gd name="connsiteX1" fmla="*/ 298753 w 4099195"/>
              <a:gd name="connsiteY1" fmla="*/ 16073 h 6871393"/>
              <a:gd name="connsiteX2" fmla="*/ 4099195 w 4099195"/>
              <a:gd name="connsiteY2" fmla="*/ 6871393 h 6871393"/>
              <a:gd name="connsiteX3" fmla="*/ 3808943 w 4099195"/>
              <a:gd name="connsiteY3" fmla="*/ 6867483 h 6871393"/>
              <a:gd name="connsiteX4" fmla="*/ 0 w 4099195"/>
              <a:gd name="connsiteY4" fmla="*/ 0 h 6871393"/>
              <a:gd name="connsiteX0" fmla="*/ 0 w 4168822"/>
              <a:gd name="connsiteY0" fmla="*/ 0 h 6871393"/>
              <a:gd name="connsiteX1" fmla="*/ 368380 w 4168822"/>
              <a:gd name="connsiteY1" fmla="*/ 16073 h 6871393"/>
              <a:gd name="connsiteX2" fmla="*/ 4168822 w 4168822"/>
              <a:gd name="connsiteY2" fmla="*/ 6871393 h 6871393"/>
              <a:gd name="connsiteX3" fmla="*/ 3878570 w 4168822"/>
              <a:gd name="connsiteY3" fmla="*/ 6867483 h 6871393"/>
              <a:gd name="connsiteX4" fmla="*/ 0 w 4168822"/>
              <a:gd name="connsiteY4" fmla="*/ 0 h 6871393"/>
              <a:gd name="connsiteX0" fmla="*/ 0 w 4168822"/>
              <a:gd name="connsiteY0" fmla="*/ 38625 h 6855320"/>
              <a:gd name="connsiteX1" fmla="*/ 368380 w 4168822"/>
              <a:gd name="connsiteY1" fmla="*/ 0 h 6855320"/>
              <a:gd name="connsiteX2" fmla="*/ 4168822 w 4168822"/>
              <a:gd name="connsiteY2" fmla="*/ 6855320 h 6855320"/>
              <a:gd name="connsiteX3" fmla="*/ 3878570 w 4168822"/>
              <a:gd name="connsiteY3" fmla="*/ 6851410 h 6855320"/>
              <a:gd name="connsiteX4" fmla="*/ 0 w 4168822"/>
              <a:gd name="connsiteY4" fmla="*/ 38625 h 6855320"/>
              <a:gd name="connsiteX0" fmla="*/ 0 w 4204985"/>
              <a:gd name="connsiteY0" fmla="*/ 0 h 6933881"/>
              <a:gd name="connsiteX1" fmla="*/ 404543 w 4204985"/>
              <a:gd name="connsiteY1" fmla="*/ 78561 h 6933881"/>
              <a:gd name="connsiteX2" fmla="*/ 4204985 w 4204985"/>
              <a:gd name="connsiteY2" fmla="*/ 6933881 h 6933881"/>
              <a:gd name="connsiteX3" fmla="*/ 3914733 w 4204985"/>
              <a:gd name="connsiteY3" fmla="*/ 6929971 h 6933881"/>
              <a:gd name="connsiteX4" fmla="*/ 0 w 4204985"/>
              <a:gd name="connsiteY4" fmla="*/ 0 h 6933881"/>
              <a:gd name="connsiteX0" fmla="*/ 0 w 4186903"/>
              <a:gd name="connsiteY0" fmla="*/ 27972 h 6855320"/>
              <a:gd name="connsiteX1" fmla="*/ 386461 w 4186903"/>
              <a:gd name="connsiteY1" fmla="*/ 0 h 6855320"/>
              <a:gd name="connsiteX2" fmla="*/ 4186903 w 4186903"/>
              <a:gd name="connsiteY2" fmla="*/ 6855320 h 6855320"/>
              <a:gd name="connsiteX3" fmla="*/ 3896651 w 4186903"/>
              <a:gd name="connsiteY3" fmla="*/ 6851410 h 6855320"/>
              <a:gd name="connsiteX4" fmla="*/ 0 w 4186903"/>
              <a:gd name="connsiteY4" fmla="*/ 27972 h 6855320"/>
              <a:gd name="connsiteX0" fmla="*/ 0 w 4204984"/>
              <a:gd name="connsiteY0" fmla="*/ 0 h 6869963"/>
              <a:gd name="connsiteX1" fmla="*/ 404542 w 4204984"/>
              <a:gd name="connsiteY1" fmla="*/ 14643 h 6869963"/>
              <a:gd name="connsiteX2" fmla="*/ 4204984 w 4204984"/>
              <a:gd name="connsiteY2" fmla="*/ 6869963 h 6869963"/>
              <a:gd name="connsiteX3" fmla="*/ 3914732 w 4204984"/>
              <a:gd name="connsiteY3" fmla="*/ 6866053 h 6869963"/>
              <a:gd name="connsiteX4" fmla="*/ 0 w 4204984"/>
              <a:gd name="connsiteY4" fmla="*/ 0 h 6869963"/>
              <a:gd name="connsiteX0" fmla="*/ 0 w 4204984"/>
              <a:gd name="connsiteY0" fmla="*/ 0 h 6869963"/>
              <a:gd name="connsiteX1" fmla="*/ 326316 w 4204984"/>
              <a:gd name="connsiteY1" fmla="*/ 14643 h 6869963"/>
              <a:gd name="connsiteX2" fmla="*/ 4204984 w 4204984"/>
              <a:gd name="connsiteY2" fmla="*/ 6869963 h 6869963"/>
              <a:gd name="connsiteX3" fmla="*/ 3914732 w 4204984"/>
              <a:gd name="connsiteY3" fmla="*/ 6866053 h 6869963"/>
              <a:gd name="connsiteX4" fmla="*/ 0 w 4204984"/>
              <a:gd name="connsiteY4" fmla="*/ 0 h 6869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4984" h="6869963">
                <a:moveTo>
                  <a:pt x="0" y="0"/>
                </a:moveTo>
                <a:lnTo>
                  <a:pt x="326316" y="14643"/>
                </a:lnTo>
                <a:lnTo>
                  <a:pt x="4204984" y="6869963"/>
                </a:lnTo>
                <a:lnTo>
                  <a:pt x="3914732" y="6866053"/>
                </a:lnTo>
                <a:lnTo>
                  <a:pt x="0" y="0"/>
                </a:lnTo>
                <a:close/>
              </a:path>
            </a:pathLst>
          </a:custGeom>
          <a:solidFill>
            <a:srgbClr val="C2B7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33960" r="16667" b="32916"/>
          <a:stretch/>
        </p:blipFill>
        <p:spPr>
          <a:xfrm>
            <a:off x="209552" y="229390"/>
            <a:ext cx="2822037" cy="13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8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 hasCustomPrompt="1"/>
          </p:nvPr>
        </p:nvSpPr>
        <p:spPr>
          <a:xfrm>
            <a:off x="121725" y="200184"/>
            <a:ext cx="6917250" cy="605475"/>
          </a:xfrm>
          <a:prstGeom prst="rect">
            <a:avLst/>
          </a:prstGeom>
        </p:spPr>
        <p:txBody>
          <a:bodyPr anchor="ctr" anchorCtr="0"/>
          <a:lstStyle>
            <a:lvl1pPr algn="l">
              <a:defRPr sz="3600" b="0" cap="small" baseline="0">
                <a:solidFill>
                  <a:srgbClr val="00B1A5"/>
                </a:solidFill>
                <a:latin typeface="Tw Cen MT" panose="020B06020201040206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 flipH="1">
            <a:off x="85725" y="889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space réservé du contenu 2"/>
          <p:cNvSpPr>
            <a:spLocks noGrp="1"/>
          </p:cNvSpPr>
          <p:nvPr>
            <p:ph idx="10"/>
          </p:nvPr>
        </p:nvSpPr>
        <p:spPr>
          <a:xfrm>
            <a:off x="103725" y="1433949"/>
            <a:ext cx="7394036" cy="4721085"/>
          </a:xfrm>
          <a:prstGeom prst="rect">
            <a:avLst/>
          </a:prstGeom>
        </p:spPr>
        <p:txBody>
          <a:bodyPr/>
          <a:lstStyle>
            <a:lvl1pPr algn="just">
              <a:buClr>
                <a:srgbClr val="002060"/>
              </a:buClr>
              <a:defRPr sz="2800">
                <a:latin typeface="Tw Cen MT" panose="020B0602020104020603" pitchFamily="34" charset="0"/>
              </a:defRPr>
            </a:lvl1pPr>
            <a:lvl2pPr marL="557213" indent="-214313" algn="just">
              <a:buClr>
                <a:srgbClr val="00B1A5"/>
              </a:buClr>
              <a:buFont typeface="Arial" panose="020B0604020202020204" pitchFamily="34" charset="0"/>
              <a:buChar char="•"/>
              <a:defRPr sz="2400">
                <a:latin typeface="Tw Cen MT" panose="020B0602020104020603" pitchFamily="34" charset="0"/>
              </a:defRPr>
            </a:lvl2pPr>
            <a:lvl3pPr algn="just">
              <a:buClr>
                <a:srgbClr val="FF6B00"/>
              </a:buClr>
              <a:defRPr sz="2000">
                <a:latin typeface="Tw Cen MT" panose="020B0602020104020603" pitchFamily="34" charset="0"/>
              </a:defRPr>
            </a:lvl3pPr>
            <a:lvl4pPr algn="just">
              <a:buClr>
                <a:srgbClr val="C2B7AD"/>
              </a:buClr>
              <a:defRPr sz="1600">
                <a:latin typeface="Tw Cen MT" panose="020B0602020104020603" pitchFamily="34" charset="0"/>
              </a:defRPr>
            </a:lvl4pPr>
            <a:lvl5pPr algn="just">
              <a:buClr>
                <a:srgbClr val="5C92AB"/>
              </a:buClr>
              <a:defRPr sz="1600">
                <a:latin typeface="Tw Cen MT" panose="020B0602020104020603" pitchFamily="34" charset="0"/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6" name="Rectangle 5"/>
          <p:cNvSpPr/>
          <p:nvPr userDrawn="1"/>
        </p:nvSpPr>
        <p:spPr>
          <a:xfrm flipH="1">
            <a:off x="85725" y="889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486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 hasCustomPrompt="1"/>
          </p:nvPr>
        </p:nvSpPr>
        <p:spPr>
          <a:xfrm>
            <a:off x="121725" y="200184"/>
            <a:ext cx="7129307" cy="605475"/>
          </a:xfrm>
          <a:prstGeom prst="rect">
            <a:avLst/>
          </a:prstGeom>
        </p:spPr>
        <p:txBody>
          <a:bodyPr anchor="ctr" anchorCtr="0"/>
          <a:lstStyle>
            <a:lvl1pPr algn="l">
              <a:defRPr sz="3600" b="0" cap="small" baseline="0">
                <a:solidFill>
                  <a:srgbClr val="00B1A5"/>
                </a:solidFill>
                <a:latin typeface="Tw Cen MT" panose="020B06020201040206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 flipH="1">
            <a:off x="85725" y="889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173412" y="1600203"/>
            <a:ext cx="7394036" cy="4721085"/>
          </a:xfrm>
          <a:prstGeom prst="rect">
            <a:avLst/>
          </a:prstGeom>
        </p:spPr>
        <p:txBody>
          <a:bodyPr/>
          <a:lstStyle>
            <a:lvl1pPr algn="just">
              <a:buClr>
                <a:srgbClr val="002060"/>
              </a:buClr>
              <a:defRPr sz="2800">
                <a:latin typeface="Tw Cen MT" panose="020B0602020104020603" pitchFamily="34" charset="0"/>
              </a:defRPr>
            </a:lvl1pPr>
            <a:lvl2pPr marL="557213" indent="-214313" algn="just">
              <a:buClr>
                <a:srgbClr val="00B1A5"/>
              </a:buClr>
              <a:buFont typeface="Arial" panose="020B0604020202020204" pitchFamily="34" charset="0"/>
              <a:buChar char="•"/>
              <a:defRPr sz="2400">
                <a:latin typeface="Tw Cen MT" panose="020B0602020104020603" pitchFamily="34" charset="0"/>
              </a:defRPr>
            </a:lvl2pPr>
            <a:lvl3pPr algn="just">
              <a:buClr>
                <a:srgbClr val="FF6B00"/>
              </a:buClr>
              <a:defRPr sz="2000">
                <a:latin typeface="Tw Cen MT" panose="020B0602020104020603" pitchFamily="34" charset="0"/>
              </a:defRPr>
            </a:lvl3pPr>
            <a:lvl4pPr algn="just">
              <a:buClr>
                <a:srgbClr val="C2B7AD"/>
              </a:buClr>
              <a:defRPr sz="1600">
                <a:latin typeface="Tw Cen MT" panose="020B0602020104020603" pitchFamily="34" charset="0"/>
              </a:defRPr>
            </a:lvl4pPr>
            <a:lvl5pPr algn="just">
              <a:buClr>
                <a:srgbClr val="5C92AB"/>
              </a:buClr>
              <a:defRPr sz="1600">
                <a:latin typeface="Tw Cen MT" panose="020B0602020104020603" pitchFamily="34" charset="0"/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5" name="Rectangle 4"/>
          <p:cNvSpPr/>
          <p:nvPr userDrawn="1"/>
        </p:nvSpPr>
        <p:spPr>
          <a:xfrm flipH="1">
            <a:off x="85725" y="889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3782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99547" y="1392402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3600" b="0" cap="small" baseline="0">
                <a:solidFill>
                  <a:srgbClr val="00B1A5"/>
                </a:solidFill>
                <a:latin typeface="Tw Cen MT" panose="020B0602020104020603" pitchFamily="34" charset="0"/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99547" y="2554456"/>
            <a:ext cx="3008313" cy="32314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small" baseline="0">
                <a:solidFill>
                  <a:srgbClr val="002060"/>
                </a:solidFill>
                <a:latin typeface="Tw Cen MT" panose="020B0602020104020603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Rectangle 5"/>
          <p:cNvSpPr/>
          <p:nvPr/>
        </p:nvSpPr>
        <p:spPr>
          <a:xfrm flipH="1">
            <a:off x="85725" y="15748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3343486" y="1392403"/>
            <a:ext cx="4173595" cy="4393544"/>
          </a:xfrm>
          <a:prstGeom prst="rect">
            <a:avLst/>
          </a:prstGeom>
        </p:spPr>
        <p:txBody>
          <a:bodyPr/>
          <a:lstStyle>
            <a:lvl1pPr algn="just">
              <a:buClr>
                <a:srgbClr val="002060"/>
              </a:buClr>
              <a:defRPr sz="2400">
                <a:latin typeface="Tw Cen MT" panose="020B0602020104020603" pitchFamily="34" charset="0"/>
              </a:defRPr>
            </a:lvl1pPr>
            <a:lvl2pPr marL="557213" indent="-214313" algn="just">
              <a:buClr>
                <a:srgbClr val="00B1A5"/>
              </a:buClr>
              <a:buFont typeface="Arial" panose="020B0604020202020204" pitchFamily="34" charset="0"/>
              <a:buChar char="•"/>
              <a:defRPr sz="2000">
                <a:latin typeface="Tw Cen MT" panose="020B0602020104020603" pitchFamily="34" charset="0"/>
              </a:defRPr>
            </a:lvl2pPr>
            <a:lvl3pPr algn="just">
              <a:buClr>
                <a:srgbClr val="FF6B00"/>
              </a:buClr>
              <a:defRPr sz="1800">
                <a:latin typeface="Tw Cen MT" panose="020B0602020104020603" pitchFamily="34" charset="0"/>
              </a:defRPr>
            </a:lvl3pPr>
            <a:lvl4pPr algn="just">
              <a:buClr>
                <a:srgbClr val="C2B7AD"/>
              </a:buClr>
              <a:defRPr sz="1400">
                <a:latin typeface="Tw Cen MT" panose="020B0602020104020603" pitchFamily="34" charset="0"/>
              </a:defRPr>
            </a:lvl4pPr>
            <a:lvl5pPr algn="just">
              <a:buClr>
                <a:srgbClr val="5C92AB"/>
              </a:buClr>
              <a:defRPr sz="1400">
                <a:latin typeface="Tw Cen MT" panose="020B0602020104020603" pitchFamily="34" charset="0"/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8" name="Rectangle 7"/>
          <p:cNvSpPr/>
          <p:nvPr userDrawn="1"/>
        </p:nvSpPr>
        <p:spPr>
          <a:xfrm flipH="1">
            <a:off x="85725" y="15748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579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04012" y="5037083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1500" b="1">
                <a:latin typeface="Tw Cen MT" panose="020B0602020104020603" pitchFamily="34" charset="0"/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004012" y="849258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 smtClean="0"/>
              <a:t>Cliquez sur l'icône pour ajouter une image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04012" y="5603821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latin typeface="Tw Cen MT" panose="020B0602020104020603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927258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3412" y="1600203"/>
            <a:ext cx="7394036" cy="4721085"/>
          </a:xfrm>
          <a:prstGeom prst="rect">
            <a:avLst/>
          </a:prstGeom>
        </p:spPr>
        <p:txBody>
          <a:bodyPr/>
          <a:lstStyle>
            <a:lvl1pPr algn="just">
              <a:buClr>
                <a:srgbClr val="002060"/>
              </a:buClr>
              <a:defRPr sz="2800">
                <a:latin typeface="Tw Cen MT" panose="020B0602020104020603" pitchFamily="34" charset="0"/>
              </a:defRPr>
            </a:lvl1pPr>
            <a:lvl2pPr marL="557213" indent="-214313" algn="just">
              <a:buClr>
                <a:srgbClr val="00B1A5"/>
              </a:buClr>
              <a:buFont typeface="Arial" panose="020B0604020202020204" pitchFamily="34" charset="0"/>
              <a:buChar char="•"/>
              <a:defRPr sz="2400">
                <a:latin typeface="Tw Cen MT" panose="020B0602020104020603" pitchFamily="34" charset="0"/>
              </a:defRPr>
            </a:lvl2pPr>
            <a:lvl3pPr algn="just">
              <a:buClr>
                <a:srgbClr val="FF6B00"/>
              </a:buClr>
              <a:defRPr sz="2000">
                <a:latin typeface="Tw Cen MT" panose="020B0602020104020603" pitchFamily="34" charset="0"/>
              </a:defRPr>
            </a:lvl3pPr>
            <a:lvl4pPr algn="just">
              <a:buClr>
                <a:srgbClr val="C2B7AD"/>
              </a:buClr>
              <a:defRPr sz="1600">
                <a:latin typeface="Tw Cen MT" panose="020B0602020104020603" pitchFamily="34" charset="0"/>
              </a:defRPr>
            </a:lvl4pPr>
            <a:lvl5pPr algn="just">
              <a:buClr>
                <a:srgbClr val="5C92AB"/>
              </a:buClr>
              <a:defRPr sz="1600">
                <a:latin typeface="Tw Cen MT" panose="020B0602020104020603" pitchFamily="34" charset="0"/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6" name="Titre 1"/>
          <p:cNvSpPr>
            <a:spLocks noGrp="1"/>
          </p:cNvSpPr>
          <p:nvPr>
            <p:ph type="title" hasCustomPrompt="1"/>
          </p:nvPr>
        </p:nvSpPr>
        <p:spPr>
          <a:xfrm>
            <a:off x="141328" y="200185"/>
            <a:ext cx="6826460" cy="605475"/>
          </a:xfrm>
          <a:prstGeom prst="rect">
            <a:avLst/>
          </a:prstGeom>
        </p:spPr>
        <p:txBody>
          <a:bodyPr anchor="ctr" anchorCtr="0"/>
          <a:lstStyle>
            <a:lvl1pPr algn="l">
              <a:lnSpc>
                <a:spcPts val="4320"/>
              </a:lnSpc>
              <a:defRPr sz="3600" b="0" cap="small" baseline="0">
                <a:solidFill>
                  <a:srgbClr val="00B1A5"/>
                </a:solidFill>
                <a:latin typeface="Tw Cen MT" panose="020B06020201040206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add</a:t>
            </a:r>
            <a:endParaRPr lang="fr-FR" dirty="0"/>
          </a:p>
        </p:txBody>
      </p:sp>
      <p:sp>
        <p:nvSpPr>
          <p:cNvPr id="9" name="Rectangle 8"/>
          <p:cNvSpPr/>
          <p:nvPr userDrawn="1"/>
        </p:nvSpPr>
        <p:spPr>
          <a:xfrm flipH="1">
            <a:off x="85725" y="889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399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39410" y="224082"/>
            <a:ext cx="7079537" cy="605475"/>
          </a:xfrm>
          <a:prstGeom prst="rect">
            <a:avLst/>
          </a:prstGeom>
        </p:spPr>
        <p:txBody>
          <a:bodyPr anchor="ctr" anchorCtr="0"/>
          <a:lstStyle>
            <a:lvl1pPr algn="l">
              <a:defRPr lang="fr-FR" sz="3600" b="0" kern="1200" cap="small" baseline="0" dirty="0">
                <a:solidFill>
                  <a:srgbClr val="00B1A5"/>
                </a:solidFill>
                <a:latin typeface="Tw Cen MT" panose="020B0602020104020603" pitchFamily="34" charset="0"/>
                <a:ea typeface="+mj-ea"/>
                <a:cs typeface="+mj-cs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fr-FR" dirty="0"/>
          </a:p>
        </p:txBody>
      </p:sp>
      <p:sp>
        <p:nvSpPr>
          <p:cNvPr id="8" name="Rectangle 7"/>
          <p:cNvSpPr/>
          <p:nvPr userDrawn="1"/>
        </p:nvSpPr>
        <p:spPr>
          <a:xfrm flipH="1">
            <a:off x="85725" y="112819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173412" y="1600203"/>
            <a:ext cx="7394036" cy="4721085"/>
          </a:xfrm>
          <a:prstGeom prst="rect">
            <a:avLst/>
          </a:prstGeom>
        </p:spPr>
        <p:txBody>
          <a:bodyPr/>
          <a:lstStyle>
            <a:lvl1pPr algn="just">
              <a:buClr>
                <a:srgbClr val="002060"/>
              </a:buClr>
              <a:defRPr sz="2800">
                <a:latin typeface="Tw Cen MT" panose="020B0602020104020603" pitchFamily="34" charset="0"/>
              </a:defRPr>
            </a:lvl1pPr>
            <a:lvl2pPr marL="557213" indent="-214313" algn="just">
              <a:buClr>
                <a:srgbClr val="00B1A5"/>
              </a:buClr>
              <a:buFont typeface="Arial" panose="020B0604020202020204" pitchFamily="34" charset="0"/>
              <a:buChar char="•"/>
              <a:defRPr sz="2400">
                <a:latin typeface="Tw Cen MT" panose="020B0602020104020603" pitchFamily="34" charset="0"/>
              </a:defRPr>
            </a:lvl2pPr>
            <a:lvl3pPr algn="just">
              <a:buClr>
                <a:srgbClr val="FF6B00"/>
              </a:buClr>
              <a:defRPr sz="2000">
                <a:latin typeface="Tw Cen MT" panose="020B0602020104020603" pitchFamily="34" charset="0"/>
              </a:defRPr>
            </a:lvl3pPr>
            <a:lvl4pPr algn="just">
              <a:buClr>
                <a:srgbClr val="C2B7AD"/>
              </a:buClr>
              <a:defRPr sz="1600">
                <a:latin typeface="Tw Cen MT" panose="020B0602020104020603" pitchFamily="34" charset="0"/>
              </a:defRPr>
            </a:lvl4pPr>
            <a:lvl5pPr algn="just">
              <a:buClr>
                <a:srgbClr val="5C92AB"/>
              </a:buClr>
              <a:defRPr sz="1600">
                <a:latin typeface="Tw Cen MT" panose="020B0602020104020603" pitchFamily="34" charset="0"/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71519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16978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 hasCustomPrompt="1"/>
          </p:nvPr>
        </p:nvSpPr>
        <p:spPr>
          <a:xfrm>
            <a:off x="121725" y="200184"/>
            <a:ext cx="6917250" cy="605475"/>
          </a:xfrm>
          <a:prstGeom prst="rect">
            <a:avLst/>
          </a:prstGeom>
        </p:spPr>
        <p:txBody>
          <a:bodyPr anchor="ctr" anchorCtr="0"/>
          <a:lstStyle>
            <a:lvl1pPr algn="l">
              <a:defRPr sz="3600" b="0" cap="small" baseline="0">
                <a:solidFill>
                  <a:srgbClr val="00B1A5"/>
                </a:solidFill>
                <a:latin typeface="Tw Cen MT" panose="020B06020201040206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fr-FR" dirty="0"/>
          </a:p>
        </p:txBody>
      </p:sp>
      <p:sp>
        <p:nvSpPr>
          <p:cNvPr id="8" name="Rectangle 7"/>
          <p:cNvSpPr/>
          <p:nvPr userDrawn="1"/>
        </p:nvSpPr>
        <p:spPr>
          <a:xfrm flipH="1">
            <a:off x="85725" y="889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space réservé du contenu 2"/>
          <p:cNvSpPr>
            <a:spLocks noGrp="1"/>
          </p:cNvSpPr>
          <p:nvPr>
            <p:ph idx="10"/>
          </p:nvPr>
        </p:nvSpPr>
        <p:spPr>
          <a:xfrm>
            <a:off x="103725" y="1433949"/>
            <a:ext cx="7394036" cy="4721085"/>
          </a:xfrm>
          <a:prstGeom prst="rect">
            <a:avLst/>
          </a:prstGeom>
        </p:spPr>
        <p:txBody>
          <a:bodyPr/>
          <a:lstStyle>
            <a:lvl1pPr algn="just">
              <a:buClr>
                <a:srgbClr val="002060"/>
              </a:buClr>
              <a:defRPr sz="2800">
                <a:latin typeface="Tw Cen MT" panose="020B0602020104020603" pitchFamily="34" charset="0"/>
              </a:defRPr>
            </a:lvl1pPr>
            <a:lvl2pPr marL="557213" indent="-214313" algn="just">
              <a:buClr>
                <a:srgbClr val="00B1A5"/>
              </a:buClr>
              <a:buFont typeface="Arial" panose="020B0604020202020204" pitchFamily="34" charset="0"/>
              <a:buChar char="•"/>
              <a:defRPr sz="2400">
                <a:latin typeface="Tw Cen MT" panose="020B0602020104020603" pitchFamily="34" charset="0"/>
              </a:defRPr>
            </a:lvl2pPr>
            <a:lvl3pPr algn="just">
              <a:buClr>
                <a:srgbClr val="FF6B00"/>
              </a:buClr>
              <a:defRPr sz="2000">
                <a:latin typeface="Tw Cen MT" panose="020B0602020104020603" pitchFamily="34" charset="0"/>
              </a:defRPr>
            </a:lvl3pPr>
            <a:lvl4pPr algn="just">
              <a:buClr>
                <a:srgbClr val="C2B7AD"/>
              </a:buClr>
              <a:defRPr sz="1600">
                <a:latin typeface="Tw Cen MT" panose="020B0602020104020603" pitchFamily="34" charset="0"/>
              </a:defRPr>
            </a:lvl4pPr>
            <a:lvl5pPr algn="just">
              <a:buClr>
                <a:srgbClr val="5C92AB"/>
              </a:buClr>
              <a:defRPr sz="1600">
                <a:latin typeface="Tw Cen MT" panose="020B0602020104020603" pitchFamily="34" charset="0"/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07955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/>
          <p:cNvSpPr>
            <a:spLocks noGrp="1"/>
          </p:cNvSpPr>
          <p:nvPr>
            <p:ph type="title" hasCustomPrompt="1"/>
          </p:nvPr>
        </p:nvSpPr>
        <p:spPr>
          <a:xfrm>
            <a:off x="121725" y="200184"/>
            <a:ext cx="7772400" cy="605475"/>
          </a:xfrm>
          <a:prstGeom prst="rect">
            <a:avLst/>
          </a:prstGeom>
        </p:spPr>
        <p:txBody>
          <a:bodyPr anchor="ctr" anchorCtr="0"/>
          <a:lstStyle>
            <a:lvl1pPr algn="l">
              <a:defRPr sz="3600" b="0" cap="small" baseline="0">
                <a:solidFill>
                  <a:srgbClr val="00B1A5"/>
                </a:solidFill>
                <a:latin typeface="Tw Cen MT" panose="020B06020201040206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fr-FR" dirty="0"/>
          </a:p>
        </p:txBody>
      </p:sp>
      <p:sp>
        <p:nvSpPr>
          <p:cNvPr id="6" name="Rectangle 5"/>
          <p:cNvSpPr/>
          <p:nvPr userDrawn="1"/>
        </p:nvSpPr>
        <p:spPr>
          <a:xfrm flipH="1">
            <a:off x="85725" y="889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173412" y="1600203"/>
            <a:ext cx="7394036" cy="4721085"/>
          </a:xfrm>
          <a:prstGeom prst="rect">
            <a:avLst/>
          </a:prstGeom>
        </p:spPr>
        <p:txBody>
          <a:bodyPr/>
          <a:lstStyle>
            <a:lvl1pPr algn="just">
              <a:buClr>
                <a:srgbClr val="002060"/>
              </a:buClr>
              <a:defRPr sz="2800">
                <a:latin typeface="Tw Cen MT" panose="020B0602020104020603" pitchFamily="34" charset="0"/>
              </a:defRPr>
            </a:lvl1pPr>
            <a:lvl2pPr marL="557213" indent="-214313" algn="just">
              <a:buClr>
                <a:srgbClr val="00B1A5"/>
              </a:buClr>
              <a:buFont typeface="Arial" panose="020B0604020202020204" pitchFamily="34" charset="0"/>
              <a:buChar char="•"/>
              <a:defRPr sz="2400">
                <a:latin typeface="Tw Cen MT" panose="020B0602020104020603" pitchFamily="34" charset="0"/>
              </a:defRPr>
            </a:lvl2pPr>
            <a:lvl3pPr algn="just">
              <a:buClr>
                <a:srgbClr val="FF6B00"/>
              </a:buClr>
              <a:defRPr sz="2000">
                <a:latin typeface="Tw Cen MT" panose="020B0602020104020603" pitchFamily="34" charset="0"/>
              </a:defRPr>
            </a:lvl3pPr>
            <a:lvl4pPr algn="just">
              <a:buClr>
                <a:srgbClr val="C2B7AD"/>
              </a:buClr>
              <a:defRPr sz="1600">
                <a:latin typeface="Tw Cen MT" panose="020B0602020104020603" pitchFamily="34" charset="0"/>
              </a:defRPr>
            </a:lvl4pPr>
            <a:lvl5pPr algn="just">
              <a:buClr>
                <a:srgbClr val="5C92AB"/>
              </a:buClr>
              <a:defRPr sz="1600">
                <a:latin typeface="Tw Cen MT" panose="020B0602020104020603" pitchFamily="34" charset="0"/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63556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299547" y="1392402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3600" b="0" cap="small" baseline="0">
                <a:solidFill>
                  <a:srgbClr val="00B1A5"/>
                </a:solidFill>
                <a:latin typeface="Tw Cen MT" panose="020B0602020104020603" pitchFamily="34" charset="0"/>
              </a:defRPr>
            </a:lvl1pPr>
          </a:lstStyle>
          <a:p>
            <a:r>
              <a:rPr lang="en-US" dirty="0"/>
              <a:t>Click to add title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99547" y="2554456"/>
            <a:ext cx="3008313" cy="32314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small" baseline="0">
                <a:solidFill>
                  <a:srgbClr val="002060"/>
                </a:solidFill>
                <a:latin typeface="Tw Cen MT" panose="020B0602020104020603" pitchFamily="34" charset="0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Rectangle 5"/>
          <p:cNvSpPr/>
          <p:nvPr userDrawn="1"/>
        </p:nvSpPr>
        <p:spPr>
          <a:xfrm flipH="1">
            <a:off x="85725" y="15748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3343486" y="1392403"/>
            <a:ext cx="4173595" cy="4393544"/>
          </a:xfrm>
          <a:prstGeom prst="rect">
            <a:avLst/>
          </a:prstGeom>
        </p:spPr>
        <p:txBody>
          <a:bodyPr/>
          <a:lstStyle>
            <a:lvl1pPr algn="just">
              <a:buClr>
                <a:srgbClr val="002060"/>
              </a:buClr>
              <a:defRPr sz="2400">
                <a:latin typeface="Tw Cen MT" panose="020B0602020104020603" pitchFamily="34" charset="0"/>
              </a:defRPr>
            </a:lvl1pPr>
            <a:lvl2pPr marL="557213" indent="-214313" algn="just">
              <a:buClr>
                <a:srgbClr val="00B1A5"/>
              </a:buClr>
              <a:buFont typeface="Arial" panose="020B0604020202020204" pitchFamily="34" charset="0"/>
              <a:buChar char="•"/>
              <a:defRPr sz="2000">
                <a:latin typeface="Tw Cen MT" panose="020B0602020104020603" pitchFamily="34" charset="0"/>
              </a:defRPr>
            </a:lvl2pPr>
            <a:lvl3pPr algn="just">
              <a:buClr>
                <a:srgbClr val="FF6B00"/>
              </a:buClr>
              <a:defRPr sz="1800">
                <a:latin typeface="Tw Cen MT" panose="020B0602020104020603" pitchFamily="34" charset="0"/>
              </a:defRPr>
            </a:lvl3pPr>
            <a:lvl4pPr algn="just">
              <a:buClr>
                <a:srgbClr val="C2B7AD"/>
              </a:buClr>
              <a:defRPr sz="1400">
                <a:latin typeface="Tw Cen MT" panose="020B0602020104020603" pitchFamily="34" charset="0"/>
              </a:defRPr>
            </a:lvl4pPr>
            <a:lvl5pPr algn="just">
              <a:buClr>
                <a:srgbClr val="5C92AB"/>
              </a:buClr>
              <a:defRPr sz="1400">
                <a:latin typeface="Tw Cen MT" panose="020B0602020104020603" pitchFamily="34" charset="0"/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69303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e de titre C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4168" y="3400925"/>
            <a:ext cx="5180595" cy="613207"/>
          </a:xfrm>
          <a:prstGeom prst="rect">
            <a:avLst/>
          </a:prstGeom>
        </p:spPr>
        <p:txBody>
          <a:bodyPr anchor="b" anchorCtr="1"/>
          <a:lstStyle>
            <a:lvl1pPr>
              <a:defRPr sz="3300" cap="small" baseline="0">
                <a:solidFill>
                  <a:srgbClr val="00242E"/>
                </a:solidFill>
                <a:latin typeface="Tw Cen MT" panose="020B0602020104020603" pitchFamily="34" charset="0"/>
              </a:defRPr>
            </a:lvl1pPr>
          </a:lstStyle>
          <a:p>
            <a:r>
              <a:rPr lang="fr-FR" smtClean="0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64168" y="4108786"/>
            <a:ext cx="5180595" cy="543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>
                <a:solidFill>
                  <a:srgbClr val="00B1A5"/>
                </a:solidFill>
                <a:latin typeface="Tw Cen MT" panose="020B0602020104020603" pitchFamily="34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Cliquez et modifiez le sous-titre ou supprimer le masque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33960" r="16667" b="32916"/>
          <a:stretch/>
        </p:blipFill>
        <p:spPr>
          <a:xfrm>
            <a:off x="209552" y="229390"/>
            <a:ext cx="2822037" cy="1368000"/>
          </a:xfrm>
          <a:prstGeom prst="rect">
            <a:avLst/>
          </a:prstGeom>
        </p:spPr>
      </p:pic>
      <p:sp>
        <p:nvSpPr>
          <p:cNvPr id="9" name="Rectangle 11"/>
          <p:cNvSpPr/>
          <p:nvPr userDrawn="1"/>
        </p:nvSpPr>
        <p:spPr>
          <a:xfrm>
            <a:off x="4107281" y="-19318"/>
            <a:ext cx="2586961" cy="6877318"/>
          </a:xfrm>
          <a:custGeom>
            <a:avLst/>
            <a:gdLst>
              <a:gd name="connsiteX0" fmla="*/ 0 w 353315"/>
              <a:gd name="connsiteY0" fmla="*/ 0 h 6508786"/>
              <a:gd name="connsiteX1" fmla="*/ 353315 w 353315"/>
              <a:gd name="connsiteY1" fmla="*/ 0 h 6508786"/>
              <a:gd name="connsiteX2" fmla="*/ 353315 w 353315"/>
              <a:gd name="connsiteY2" fmla="*/ 6508786 h 6508786"/>
              <a:gd name="connsiteX3" fmla="*/ 0 w 353315"/>
              <a:gd name="connsiteY3" fmla="*/ 6508786 h 6508786"/>
              <a:gd name="connsiteX4" fmla="*/ 0 w 353315"/>
              <a:gd name="connsiteY4" fmla="*/ 0 h 6508786"/>
              <a:gd name="connsiteX0" fmla="*/ 0 w 2844266"/>
              <a:gd name="connsiteY0" fmla="*/ 0 h 6871393"/>
              <a:gd name="connsiteX1" fmla="*/ 353315 w 2844266"/>
              <a:gd name="connsiteY1" fmla="*/ 0 h 6871393"/>
              <a:gd name="connsiteX2" fmla="*/ 2844266 w 2844266"/>
              <a:gd name="connsiteY2" fmla="*/ 6871393 h 6871393"/>
              <a:gd name="connsiteX3" fmla="*/ 0 w 2844266"/>
              <a:gd name="connsiteY3" fmla="*/ 6508786 h 6871393"/>
              <a:gd name="connsiteX4" fmla="*/ 0 w 2844266"/>
              <a:gd name="connsiteY4" fmla="*/ 0 h 6871393"/>
              <a:gd name="connsiteX0" fmla="*/ 0 w 2844266"/>
              <a:gd name="connsiteY0" fmla="*/ 0 h 6918689"/>
              <a:gd name="connsiteX1" fmla="*/ 353315 w 2844266"/>
              <a:gd name="connsiteY1" fmla="*/ 0 h 6918689"/>
              <a:gd name="connsiteX2" fmla="*/ 2844266 w 2844266"/>
              <a:gd name="connsiteY2" fmla="*/ 6871393 h 6918689"/>
              <a:gd name="connsiteX3" fmla="*/ 2554014 w 2844266"/>
              <a:gd name="connsiteY3" fmla="*/ 6918689 h 6918689"/>
              <a:gd name="connsiteX4" fmla="*/ 0 w 2844266"/>
              <a:gd name="connsiteY4" fmla="*/ 0 h 6918689"/>
              <a:gd name="connsiteX0" fmla="*/ 0 w 2844266"/>
              <a:gd name="connsiteY0" fmla="*/ 0 h 6871393"/>
              <a:gd name="connsiteX1" fmla="*/ 353315 w 2844266"/>
              <a:gd name="connsiteY1" fmla="*/ 0 h 6871393"/>
              <a:gd name="connsiteX2" fmla="*/ 2844266 w 2844266"/>
              <a:gd name="connsiteY2" fmla="*/ 6871393 h 6871393"/>
              <a:gd name="connsiteX3" fmla="*/ 2554014 w 2844266"/>
              <a:gd name="connsiteY3" fmla="*/ 6867483 h 6871393"/>
              <a:gd name="connsiteX4" fmla="*/ 0 w 2844266"/>
              <a:gd name="connsiteY4" fmla="*/ 0 h 6871393"/>
              <a:gd name="connsiteX0" fmla="*/ 0 w 4071914"/>
              <a:gd name="connsiteY0" fmla="*/ 0 h 6903540"/>
              <a:gd name="connsiteX1" fmla="*/ 1580963 w 4071914"/>
              <a:gd name="connsiteY1" fmla="*/ 32147 h 6903540"/>
              <a:gd name="connsiteX2" fmla="*/ 4071914 w 4071914"/>
              <a:gd name="connsiteY2" fmla="*/ 6903540 h 6903540"/>
              <a:gd name="connsiteX3" fmla="*/ 3781662 w 4071914"/>
              <a:gd name="connsiteY3" fmla="*/ 6899630 h 6903540"/>
              <a:gd name="connsiteX4" fmla="*/ 0 w 4071914"/>
              <a:gd name="connsiteY4" fmla="*/ 0 h 6903540"/>
              <a:gd name="connsiteX0" fmla="*/ 0 w 4071914"/>
              <a:gd name="connsiteY0" fmla="*/ 0 h 6903540"/>
              <a:gd name="connsiteX1" fmla="*/ 353315 w 4071914"/>
              <a:gd name="connsiteY1" fmla="*/ 32147 h 6903540"/>
              <a:gd name="connsiteX2" fmla="*/ 4071914 w 4071914"/>
              <a:gd name="connsiteY2" fmla="*/ 6903540 h 6903540"/>
              <a:gd name="connsiteX3" fmla="*/ 3781662 w 4071914"/>
              <a:gd name="connsiteY3" fmla="*/ 6899630 h 6903540"/>
              <a:gd name="connsiteX4" fmla="*/ 0 w 4071914"/>
              <a:gd name="connsiteY4" fmla="*/ 0 h 6903540"/>
              <a:gd name="connsiteX0" fmla="*/ 0 w 4071914"/>
              <a:gd name="connsiteY0" fmla="*/ 0 h 6871393"/>
              <a:gd name="connsiteX1" fmla="*/ 353315 w 4071914"/>
              <a:gd name="connsiteY1" fmla="*/ 0 h 6871393"/>
              <a:gd name="connsiteX2" fmla="*/ 4071914 w 4071914"/>
              <a:gd name="connsiteY2" fmla="*/ 6871393 h 6871393"/>
              <a:gd name="connsiteX3" fmla="*/ 3781662 w 4071914"/>
              <a:gd name="connsiteY3" fmla="*/ 6867483 h 6871393"/>
              <a:gd name="connsiteX4" fmla="*/ 0 w 4071914"/>
              <a:gd name="connsiteY4" fmla="*/ 0 h 6871393"/>
              <a:gd name="connsiteX0" fmla="*/ 0 w 4099195"/>
              <a:gd name="connsiteY0" fmla="*/ 0 h 6871393"/>
              <a:gd name="connsiteX1" fmla="*/ 380596 w 4099195"/>
              <a:gd name="connsiteY1" fmla="*/ 0 h 6871393"/>
              <a:gd name="connsiteX2" fmla="*/ 4099195 w 4099195"/>
              <a:gd name="connsiteY2" fmla="*/ 6871393 h 6871393"/>
              <a:gd name="connsiteX3" fmla="*/ 3808943 w 4099195"/>
              <a:gd name="connsiteY3" fmla="*/ 6867483 h 6871393"/>
              <a:gd name="connsiteX4" fmla="*/ 0 w 4099195"/>
              <a:gd name="connsiteY4" fmla="*/ 0 h 6871393"/>
              <a:gd name="connsiteX0" fmla="*/ 0 w 4099195"/>
              <a:gd name="connsiteY0" fmla="*/ 0 h 6871393"/>
              <a:gd name="connsiteX1" fmla="*/ 298753 w 4099195"/>
              <a:gd name="connsiteY1" fmla="*/ 16073 h 6871393"/>
              <a:gd name="connsiteX2" fmla="*/ 4099195 w 4099195"/>
              <a:gd name="connsiteY2" fmla="*/ 6871393 h 6871393"/>
              <a:gd name="connsiteX3" fmla="*/ 3808943 w 4099195"/>
              <a:gd name="connsiteY3" fmla="*/ 6867483 h 6871393"/>
              <a:gd name="connsiteX4" fmla="*/ 0 w 4099195"/>
              <a:gd name="connsiteY4" fmla="*/ 0 h 6871393"/>
              <a:gd name="connsiteX0" fmla="*/ 0 w 4168822"/>
              <a:gd name="connsiteY0" fmla="*/ 0 h 6871393"/>
              <a:gd name="connsiteX1" fmla="*/ 368380 w 4168822"/>
              <a:gd name="connsiteY1" fmla="*/ 16073 h 6871393"/>
              <a:gd name="connsiteX2" fmla="*/ 4168822 w 4168822"/>
              <a:gd name="connsiteY2" fmla="*/ 6871393 h 6871393"/>
              <a:gd name="connsiteX3" fmla="*/ 3878570 w 4168822"/>
              <a:gd name="connsiteY3" fmla="*/ 6867483 h 6871393"/>
              <a:gd name="connsiteX4" fmla="*/ 0 w 4168822"/>
              <a:gd name="connsiteY4" fmla="*/ 0 h 6871393"/>
              <a:gd name="connsiteX0" fmla="*/ 0 w 4168822"/>
              <a:gd name="connsiteY0" fmla="*/ 38625 h 6855320"/>
              <a:gd name="connsiteX1" fmla="*/ 368380 w 4168822"/>
              <a:gd name="connsiteY1" fmla="*/ 0 h 6855320"/>
              <a:gd name="connsiteX2" fmla="*/ 4168822 w 4168822"/>
              <a:gd name="connsiteY2" fmla="*/ 6855320 h 6855320"/>
              <a:gd name="connsiteX3" fmla="*/ 3878570 w 4168822"/>
              <a:gd name="connsiteY3" fmla="*/ 6851410 h 6855320"/>
              <a:gd name="connsiteX4" fmla="*/ 0 w 4168822"/>
              <a:gd name="connsiteY4" fmla="*/ 38625 h 6855320"/>
              <a:gd name="connsiteX0" fmla="*/ 0 w 4204985"/>
              <a:gd name="connsiteY0" fmla="*/ 0 h 6933881"/>
              <a:gd name="connsiteX1" fmla="*/ 404543 w 4204985"/>
              <a:gd name="connsiteY1" fmla="*/ 78561 h 6933881"/>
              <a:gd name="connsiteX2" fmla="*/ 4204985 w 4204985"/>
              <a:gd name="connsiteY2" fmla="*/ 6933881 h 6933881"/>
              <a:gd name="connsiteX3" fmla="*/ 3914733 w 4204985"/>
              <a:gd name="connsiteY3" fmla="*/ 6929971 h 6933881"/>
              <a:gd name="connsiteX4" fmla="*/ 0 w 4204985"/>
              <a:gd name="connsiteY4" fmla="*/ 0 h 6933881"/>
              <a:gd name="connsiteX0" fmla="*/ 0 w 4186903"/>
              <a:gd name="connsiteY0" fmla="*/ 27972 h 6855320"/>
              <a:gd name="connsiteX1" fmla="*/ 386461 w 4186903"/>
              <a:gd name="connsiteY1" fmla="*/ 0 h 6855320"/>
              <a:gd name="connsiteX2" fmla="*/ 4186903 w 4186903"/>
              <a:gd name="connsiteY2" fmla="*/ 6855320 h 6855320"/>
              <a:gd name="connsiteX3" fmla="*/ 3896651 w 4186903"/>
              <a:gd name="connsiteY3" fmla="*/ 6851410 h 6855320"/>
              <a:gd name="connsiteX4" fmla="*/ 0 w 4186903"/>
              <a:gd name="connsiteY4" fmla="*/ 27972 h 6855320"/>
              <a:gd name="connsiteX0" fmla="*/ 0 w 4204984"/>
              <a:gd name="connsiteY0" fmla="*/ 0 h 6869963"/>
              <a:gd name="connsiteX1" fmla="*/ 404542 w 4204984"/>
              <a:gd name="connsiteY1" fmla="*/ 14643 h 6869963"/>
              <a:gd name="connsiteX2" fmla="*/ 4204984 w 4204984"/>
              <a:gd name="connsiteY2" fmla="*/ 6869963 h 6869963"/>
              <a:gd name="connsiteX3" fmla="*/ 3914732 w 4204984"/>
              <a:gd name="connsiteY3" fmla="*/ 6866053 h 6869963"/>
              <a:gd name="connsiteX4" fmla="*/ 0 w 4204984"/>
              <a:gd name="connsiteY4" fmla="*/ 0 h 6869963"/>
              <a:gd name="connsiteX0" fmla="*/ 0 w 4204984"/>
              <a:gd name="connsiteY0" fmla="*/ 0 h 6869963"/>
              <a:gd name="connsiteX1" fmla="*/ 326316 w 4204984"/>
              <a:gd name="connsiteY1" fmla="*/ 14643 h 6869963"/>
              <a:gd name="connsiteX2" fmla="*/ 4204984 w 4204984"/>
              <a:gd name="connsiteY2" fmla="*/ 6869963 h 6869963"/>
              <a:gd name="connsiteX3" fmla="*/ 3914732 w 4204984"/>
              <a:gd name="connsiteY3" fmla="*/ 6866053 h 6869963"/>
              <a:gd name="connsiteX4" fmla="*/ 0 w 4204984"/>
              <a:gd name="connsiteY4" fmla="*/ 0 h 6869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4984" h="6869963">
                <a:moveTo>
                  <a:pt x="0" y="0"/>
                </a:moveTo>
                <a:lnTo>
                  <a:pt x="326316" y="14643"/>
                </a:lnTo>
                <a:lnTo>
                  <a:pt x="4204984" y="6869963"/>
                </a:lnTo>
                <a:lnTo>
                  <a:pt x="3914732" y="6866053"/>
                </a:lnTo>
                <a:lnTo>
                  <a:pt x="0" y="0"/>
                </a:lnTo>
                <a:close/>
              </a:path>
            </a:pathLst>
          </a:custGeom>
          <a:solidFill>
            <a:srgbClr val="C2B7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33960" r="16667" b="32916"/>
          <a:stretch/>
        </p:blipFill>
        <p:spPr>
          <a:xfrm>
            <a:off x="209552" y="229390"/>
            <a:ext cx="2822037" cy="1368000"/>
          </a:xfrm>
          <a:prstGeom prst="rect">
            <a:avLst/>
          </a:prstGeom>
        </p:spPr>
      </p:pic>
      <p:grpSp>
        <p:nvGrpSpPr>
          <p:cNvPr id="13" name="Group 12"/>
          <p:cNvGrpSpPr/>
          <p:nvPr userDrawn="1"/>
        </p:nvGrpSpPr>
        <p:grpSpPr>
          <a:xfrm>
            <a:off x="4168779" y="-193282"/>
            <a:ext cx="4991263" cy="7251319"/>
            <a:chOff x="4168779" y="-193282"/>
            <a:chExt cx="4991263" cy="7251319"/>
          </a:xfrm>
        </p:grpSpPr>
        <p:pic>
          <p:nvPicPr>
            <p:cNvPr id="14" name="Image 1"/>
            <p:cNvPicPr>
              <a:picLocks noChangeAspect="1"/>
            </p:cNvPicPr>
            <p:nvPr/>
          </p:nvPicPr>
          <p:blipFill rotWithShape="1">
            <a:blip r:embed="rId3">
              <a:lum bright="70000" contrast="-70000"/>
            </a:blip>
            <a:srcRect l="4044" r="13953" b="965"/>
            <a:stretch/>
          </p:blipFill>
          <p:spPr>
            <a:xfrm>
              <a:off x="4168779" y="-34476"/>
              <a:ext cx="4991263" cy="6908518"/>
            </a:xfrm>
            <a:prstGeom prst="rect">
              <a:avLst/>
            </a:prstGeom>
          </p:spPr>
        </p:pic>
        <p:sp>
          <p:nvSpPr>
            <p:cNvPr id="15" name="Rectangle 11"/>
            <p:cNvSpPr/>
            <p:nvPr/>
          </p:nvSpPr>
          <p:spPr>
            <a:xfrm rot="20857122">
              <a:off x="4854200" y="-193282"/>
              <a:ext cx="1028268" cy="7251319"/>
            </a:xfrm>
            <a:custGeom>
              <a:avLst/>
              <a:gdLst>
                <a:gd name="connsiteX0" fmla="*/ 0 w 353315"/>
                <a:gd name="connsiteY0" fmla="*/ 0 h 6508786"/>
                <a:gd name="connsiteX1" fmla="*/ 353315 w 353315"/>
                <a:gd name="connsiteY1" fmla="*/ 0 h 6508786"/>
                <a:gd name="connsiteX2" fmla="*/ 353315 w 353315"/>
                <a:gd name="connsiteY2" fmla="*/ 6508786 h 6508786"/>
                <a:gd name="connsiteX3" fmla="*/ 0 w 353315"/>
                <a:gd name="connsiteY3" fmla="*/ 6508786 h 6508786"/>
                <a:gd name="connsiteX4" fmla="*/ 0 w 353315"/>
                <a:gd name="connsiteY4" fmla="*/ 0 h 6508786"/>
                <a:gd name="connsiteX0" fmla="*/ 0 w 2844266"/>
                <a:gd name="connsiteY0" fmla="*/ 0 h 6871393"/>
                <a:gd name="connsiteX1" fmla="*/ 353315 w 2844266"/>
                <a:gd name="connsiteY1" fmla="*/ 0 h 6871393"/>
                <a:gd name="connsiteX2" fmla="*/ 2844266 w 2844266"/>
                <a:gd name="connsiteY2" fmla="*/ 6871393 h 6871393"/>
                <a:gd name="connsiteX3" fmla="*/ 0 w 2844266"/>
                <a:gd name="connsiteY3" fmla="*/ 6508786 h 6871393"/>
                <a:gd name="connsiteX4" fmla="*/ 0 w 2844266"/>
                <a:gd name="connsiteY4" fmla="*/ 0 h 6871393"/>
                <a:gd name="connsiteX0" fmla="*/ 0 w 2844266"/>
                <a:gd name="connsiteY0" fmla="*/ 0 h 6918689"/>
                <a:gd name="connsiteX1" fmla="*/ 353315 w 2844266"/>
                <a:gd name="connsiteY1" fmla="*/ 0 h 6918689"/>
                <a:gd name="connsiteX2" fmla="*/ 2844266 w 2844266"/>
                <a:gd name="connsiteY2" fmla="*/ 6871393 h 6918689"/>
                <a:gd name="connsiteX3" fmla="*/ 2554014 w 2844266"/>
                <a:gd name="connsiteY3" fmla="*/ 6918689 h 6918689"/>
                <a:gd name="connsiteX4" fmla="*/ 0 w 2844266"/>
                <a:gd name="connsiteY4" fmla="*/ 0 h 6918689"/>
                <a:gd name="connsiteX0" fmla="*/ 0 w 2844266"/>
                <a:gd name="connsiteY0" fmla="*/ 0 h 6871393"/>
                <a:gd name="connsiteX1" fmla="*/ 353315 w 2844266"/>
                <a:gd name="connsiteY1" fmla="*/ 0 h 6871393"/>
                <a:gd name="connsiteX2" fmla="*/ 2844266 w 2844266"/>
                <a:gd name="connsiteY2" fmla="*/ 6871393 h 6871393"/>
                <a:gd name="connsiteX3" fmla="*/ 2554014 w 2844266"/>
                <a:gd name="connsiteY3" fmla="*/ 6867483 h 6871393"/>
                <a:gd name="connsiteX4" fmla="*/ 0 w 2844266"/>
                <a:gd name="connsiteY4" fmla="*/ 0 h 687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4266" h="6871393">
                  <a:moveTo>
                    <a:pt x="0" y="0"/>
                  </a:moveTo>
                  <a:lnTo>
                    <a:pt x="353315" y="0"/>
                  </a:lnTo>
                  <a:lnTo>
                    <a:pt x="2844266" y="6871393"/>
                  </a:lnTo>
                  <a:lnTo>
                    <a:pt x="2554014" y="6867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2B7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</p:spTree>
    <p:extLst>
      <p:ext uri="{BB962C8B-B14F-4D97-AF65-F5344CB8AC3E}">
        <p14:creationId xmlns:p14="http://schemas.microsoft.com/office/powerpoint/2010/main" val="1943253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3412" y="1600203"/>
            <a:ext cx="7394036" cy="4721085"/>
          </a:xfrm>
          <a:prstGeom prst="rect">
            <a:avLst/>
          </a:prstGeom>
        </p:spPr>
        <p:txBody>
          <a:bodyPr/>
          <a:lstStyle>
            <a:lvl1pPr algn="just">
              <a:buClr>
                <a:srgbClr val="002060"/>
              </a:buClr>
              <a:defRPr sz="2800">
                <a:latin typeface="Tw Cen MT" panose="020B0602020104020603" pitchFamily="34" charset="0"/>
              </a:defRPr>
            </a:lvl1pPr>
            <a:lvl2pPr marL="557213" indent="-214313" algn="just">
              <a:buClr>
                <a:srgbClr val="00B1A5"/>
              </a:buClr>
              <a:buFont typeface="Arial" panose="020B0604020202020204" pitchFamily="34" charset="0"/>
              <a:buChar char="•"/>
              <a:defRPr sz="2400">
                <a:latin typeface="Tw Cen MT" panose="020B0602020104020603" pitchFamily="34" charset="0"/>
              </a:defRPr>
            </a:lvl2pPr>
            <a:lvl3pPr algn="just">
              <a:buClr>
                <a:srgbClr val="FF6B00"/>
              </a:buClr>
              <a:defRPr sz="2000">
                <a:latin typeface="Tw Cen MT" panose="020B0602020104020603" pitchFamily="34" charset="0"/>
              </a:defRPr>
            </a:lvl3pPr>
            <a:lvl4pPr algn="just">
              <a:buClr>
                <a:srgbClr val="C2B7AD"/>
              </a:buClr>
              <a:defRPr sz="1600">
                <a:latin typeface="Tw Cen MT" panose="020B0602020104020603" pitchFamily="34" charset="0"/>
              </a:defRPr>
            </a:lvl4pPr>
            <a:lvl5pPr algn="just">
              <a:buClr>
                <a:srgbClr val="5C92AB"/>
              </a:buClr>
              <a:defRPr sz="1600">
                <a:latin typeface="Tw Cen MT" panose="020B0602020104020603" pitchFamily="34" charset="0"/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6" name="Titre 1"/>
          <p:cNvSpPr>
            <a:spLocks noGrp="1"/>
          </p:cNvSpPr>
          <p:nvPr>
            <p:ph type="title" hasCustomPrompt="1"/>
          </p:nvPr>
        </p:nvSpPr>
        <p:spPr>
          <a:xfrm>
            <a:off x="173412" y="200185"/>
            <a:ext cx="6826460" cy="605475"/>
          </a:xfrm>
          <a:prstGeom prst="rect">
            <a:avLst/>
          </a:prstGeom>
        </p:spPr>
        <p:txBody>
          <a:bodyPr anchor="ctr" anchorCtr="0"/>
          <a:lstStyle>
            <a:lvl1pPr algn="l">
              <a:lnSpc>
                <a:spcPts val="4320"/>
              </a:lnSpc>
              <a:defRPr sz="3600" b="0" cap="small" baseline="0">
                <a:solidFill>
                  <a:srgbClr val="00B1A5"/>
                </a:solidFill>
                <a:latin typeface="Tw Cen MT" panose="020B0602020104020603" pitchFamily="34" charset="0"/>
              </a:defRPr>
            </a:lvl1pPr>
          </a:lstStyle>
          <a:p>
            <a:r>
              <a:rPr lang="fr-FR" dirty="0"/>
              <a:t>Click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title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 flipH="1">
            <a:off x="85725" y="889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 flipH="1">
            <a:off x="85725" y="88922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210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283788" y="224082"/>
            <a:ext cx="7015370" cy="605475"/>
          </a:xfrm>
          <a:prstGeom prst="rect">
            <a:avLst/>
          </a:prstGeom>
        </p:spPr>
        <p:txBody>
          <a:bodyPr anchor="ctr" anchorCtr="0"/>
          <a:lstStyle>
            <a:lvl1pPr algn="l">
              <a:defRPr lang="fr-FR" sz="3600" b="0" kern="1200" cap="small" baseline="0" dirty="0">
                <a:solidFill>
                  <a:srgbClr val="00B1A5"/>
                </a:solidFill>
                <a:latin typeface="Tw Cen MT" panose="020B0602020104020603" pitchFamily="34" charset="0"/>
                <a:ea typeface="+mj-ea"/>
                <a:cs typeface="+mj-cs"/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8" name="Rectangle 7"/>
          <p:cNvSpPr/>
          <p:nvPr/>
        </p:nvSpPr>
        <p:spPr>
          <a:xfrm flipH="1">
            <a:off x="85725" y="112819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173412" y="1600203"/>
            <a:ext cx="7394036" cy="4721085"/>
          </a:xfrm>
          <a:prstGeom prst="rect">
            <a:avLst/>
          </a:prstGeom>
        </p:spPr>
        <p:txBody>
          <a:bodyPr/>
          <a:lstStyle>
            <a:lvl1pPr algn="just">
              <a:buClr>
                <a:srgbClr val="002060"/>
              </a:buClr>
              <a:defRPr sz="2800">
                <a:latin typeface="Tw Cen MT" panose="020B0602020104020603" pitchFamily="34" charset="0"/>
              </a:defRPr>
            </a:lvl1pPr>
            <a:lvl2pPr marL="557213" indent="-214313" algn="just">
              <a:buClr>
                <a:srgbClr val="00B1A5"/>
              </a:buClr>
              <a:buFont typeface="Arial" panose="020B0604020202020204" pitchFamily="34" charset="0"/>
              <a:buChar char="•"/>
              <a:defRPr sz="2400">
                <a:latin typeface="Tw Cen MT" panose="020B0602020104020603" pitchFamily="34" charset="0"/>
              </a:defRPr>
            </a:lvl2pPr>
            <a:lvl3pPr algn="just">
              <a:buClr>
                <a:srgbClr val="FF6B00"/>
              </a:buClr>
              <a:defRPr sz="2000">
                <a:latin typeface="Tw Cen MT" panose="020B0602020104020603" pitchFamily="34" charset="0"/>
              </a:defRPr>
            </a:lvl3pPr>
            <a:lvl4pPr algn="just">
              <a:buClr>
                <a:srgbClr val="C2B7AD"/>
              </a:buClr>
              <a:defRPr sz="1600">
                <a:latin typeface="Tw Cen MT" panose="020B0602020104020603" pitchFamily="34" charset="0"/>
              </a:defRPr>
            </a:lvl4pPr>
            <a:lvl5pPr algn="just">
              <a:buClr>
                <a:srgbClr val="5C92AB"/>
              </a:buClr>
              <a:defRPr sz="1600">
                <a:latin typeface="Tw Cen MT" panose="020B0602020104020603" pitchFamily="34" charset="0"/>
              </a:defRPr>
            </a:lvl5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5" name="Rectangle 4"/>
          <p:cNvSpPr/>
          <p:nvPr userDrawn="1"/>
        </p:nvSpPr>
        <p:spPr>
          <a:xfrm flipH="1">
            <a:off x="85725" y="112819"/>
            <a:ext cx="36000" cy="828000"/>
          </a:xfrm>
          <a:prstGeom prst="rect">
            <a:avLst/>
          </a:prstGeom>
          <a:solidFill>
            <a:srgbClr val="00206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679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8990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s layou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3"/>
          <p:cNvPicPr>
            <a:picLocks noChangeAspect="1"/>
          </p:cNvPicPr>
          <p:nvPr/>
        </p:nvPicPr>
        <p:blipFill rotWithShape="1">
          <a:blip r:embed="rId2"/>
          <a:srcRect r="28339"/>
          <a:stretch/>
        </p:blipFill>
        <p:spPr>
          <a:xfrm>
            <a:off x="4831722" y="-19414"/>
            <a:ext cx="4332014" cy="6858001"/>
          </a:xfrm>
          <a:prstGeom prst="rect">
            <a:avLst/>
          </a:prstGeom>
        </p:spPr>
      </p:pic>
      <p:sp>
        <p:nvSpPr>
          <p:cNvPr id="21" name="Text Placeholder 20"/>
          <p:cNvSpPr>
            <a:spLocks noGrp="1"/>
          </p:cNvSpPr>
          <p:nvPr>
            <p:ph type="body" sz="quarter" idx="10" hasCustomPrompt="1"/>
          </p:nvPr>
        </p:nvSpPr>
        <p:spPr>
          <a:xfrm>
            <a:off x="6864831" y="3198322"/>
            <a:ext cx="2255567" cy="3904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5pPr marL="0" indent="0" algn="l">
              <a:buNone/>
              <a:defRPr sz="2400" b="0" cap="small" baseline="0">
                <a:solidFill>
                  <a:schemeClr val="bg1"/>
                </a:solidFill>
                <a:latin typeface="Tw Cen MT" panose="020B0602020104020603" pitchFamily="34" charset="0"/>
              </a:defRPr>
            </a:lvl5pPr>
          </a:lstStyle>
          <a:p>
            <a:pPr lvl="4"/>
            <a:r>
              <a:rPr lang="fr-FR" dirty="0"/>
              <a:t>Headlines</a:t>
            </a:r>
          </a:p>
        </p:txBody>
      </p:sp>
      <p:cxnSp>
        <p:nvCxnSpPr>
          <p:cNvPr id="23" name="Straight Connector 22"/>
          <p:cNvCxnSpPr/>
          <p:nvPr/>
        </p:nvCxnSpPr>
        <p:spPr>
          <a:xfrm flipH="1">
            <a:off x="6741999" y="3095395"/>
            <a:ext cx="13648" cy="576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897986" y="1825877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1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897986" y="2624615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2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97986" y="3388890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3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97986" y="4022882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4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897986" y="4829862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5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97986" y="5571810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6</a:t>
            </a: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56" b="15628"/>
          <a:stretch/>
        </p:blipFill>
        <p:spPr>
          <a:xfrm>
            <a:off x="7688253" y="142922"/>
            <a:ext cx="1396270" cy="720000"/>
          </a:xfrm>
          <a:prstGeom prst="rect">
            <a:avLst/>
          </a:prstGeom>
        </p:spPr>
      </p:pic>
      <p:sp>
        <p:nvSpPr>
          <p:cNvPr id="20" name="Content Placeholder 3"/>
          <p:cNvSpPr>
            <a:spLocks noGrp="1"/>
          </p:cNvSpPr>
          <p:nvPr>
            <p:ph sz="quarter" idx="18" hasCustomPrompt="1"/>
          </p:nvPr>
        </p:nvSpPr>
        <p:spPr>
          <a:xfrm>
            <a:off x="221916" y="2603857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2|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221916" y="3368132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3|</a:t>
            </a:r>
          </a:p>
        </p:txBody>
      </p:sp>
      <p:sp>
        <p:nvSpPr>
          <p:cNvPr id="24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221916" y="4002124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4|</a:t>
            </a:r>
          </a:p>
        </p:txBody>
      </p:sp>
      <p:sp>
        <p:nvSpPr>
          <p:cNvPr id="25" name="Content Placeholder 3"/>
          <p:cNvSpPr>
            <a:spLocks noGrp="1"/>
          </p:cNvSpPr>
          <p:nvPr>
            <p:ph sz="quarter" idx="21" hasCustomPrompt="1"/>
          </p:nvPr>
        </p:nvSpPr>
        <p:spPr>
          <a:xfrm>
            <a:off x="221916" y="4809104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5|</a:t>
            </a:r>
          </a:p>
        </p:txBody>
      </p:sp>
      <p:sp>
        <p:nvSpPr>
          <p:cNvPr id="26" name="Content Placeholder 3"/>
          <p:cNvSpPr>
            <a:spLocks noGrp="1"/>
          </p:cNvSpPr>
          <p:nvPr>
            <p:ph sz="quarter" idx="22" hasCustomPrompt="1"/>
          </p:nvPr>
        </p:nvSpPr>
        <p:spPr>
          <a:xfrm>
            <a:off x="221916" y="5551052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6|</a:t>
            </a:r>
          </a:p>
        </p:txBody>
      </p:sp>
      <p:sp>
        <p:nvSpPr>
          <p:cNvPr id="19" name="Text Placeholder 20"/>
          <p:cNvSpPr>
            <a:spLocks noGrp="1"/>
          </p:cNvSpPr>
          <p:nvPr>
            <p:ph type="body" sz="quarter" idx="10" hasCustomPrompt="1"/>
          </p:nvPr>
        </p:nvSpPr>
        <p:spPr>
          <a:xfrm>
            <a:off x="6864831" y="3198322"/>
            <a:ext cx="2255567" cy="3904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5pPr marL="0" indent="0" algn="l">
              <a:buNone/>
              <a:defRPr sz="2400" b="0" cap="small" baseline="0">
                <a:solidFill>
                  <a:schemeClr val="bg1"/>
                </a:solidFill>
                <a:latin typeface="Tw Cen MT" panose="020B0602020104020603" pitchFamily="34" charset="0"/>
              </a:defRPr>
            </a:lvl5pPr>
          </a:lstStyle>
          <a:p>
            <a:pPr lvl="4"/>
            <a:r>
              <a:rPr lang="fr-FR" dirty="0"/>
              <a:t>Headlines</a:t>
            </a:r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741999" y="3095395"/>
            <a:ext cx="13648" cy="576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56" b="15628"/>
          <a:stretch/>
        </p:blipFill>
        <p:spPr>
          <a:xfrm>
            <a:off x="7688253" y="142922"/>
            <a:ext cx="1396270" cy="720000"/>
          </a:xfrm>
          <a:prstGeom prst="rect">
            <a:avLst/>
          </a:prstGeom>
        </p:spPr>
      </p:pic>
      <p:sp>
        <p:nvSpPr>
          <p:cNvPr id="29" name="Content Placeholder 3"/>
          <p:cNvSpPr>
            <a:spLocks noGrp="1"/>
          </p:cNvSpPr>
          <p:nvPr>
            <p:ph sz="quarter" idx="23" hasCustomPrompt="1"/>
          </p:nvPr>
        </p:nvSpPr>
        <p:spPr>
          <a:xfrm>
            <a:off x="221916" y="1756248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1|</a:t>
            </a:r>
          </a:p>
        </p:txBody>
      </p:sp>
    </p:spTree>
    <p:extLst>
      <p:ext uri="{BB962C8B-B14F-4D97-AF65-F5344CB8AC3E}">
        <p14:creationId xmlns:p14="http://schemas.microsoft.com/office/powerpoint/2010/main" val="2811426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s layout_pic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 1"/>
          <p:cNvPicPr>
            <a:picLocks noChangeAspect="1"/>
          </p:cNvPicPr>
          <p:nvPr userDrawn="1"/>
        </p:nvPicPr>
        <p:blipFill rotWithShape="1"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5" r="15950" b="4030"/>
          <a:stretch/>
        </p:blipFill>
        <p:spPr>
          <a:xfrm>
            <a:off x="4180473" y="-6588"/>
            <a:ext cx="4963527" cy="6877318"/>
          </a:xfrm>
          <a:prstGeom prst="rect">
            <a:avLst/>
          </a:prstGeom>
        </p:spPr>
      </p:pic>
      <p:sp>
        <p:nvSpPr>
          <p:cNvPr id="21" name="Text Placeholder 20"/>
          <p:cNvSpPr>
            <a:spLocks noGrp="1"/>
          </p:cNvSpPr>
          <p:nvPr>
            <p:ph type="body" sz="quarter" idx="10" hasCustomPrompt="1"/>
          </p:nvPr>
        </p:nvSpPr>
        <p:spPr>
          <a:xfrm>
            <a:off x="6864831" y="3198322"/>
            <a:ext cx="2255567" cy="3904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5pPr marL="0" indent="0" algn="l">
              <a:buNone/>
              <a:defRPr sz="2400" b="0" cap="small" baseline="0">
                <a:solidFill>
                  <a:schemeClr val="bg1"/>
                </a:solidFill>
                <a:latin typeface="Tw Cen MT" panose="020B0602020104020603" pitchFamily="34" charset="0"/>
              </a:defRPr>
            </a:lvl5pPr>
          </a:lstStyle>
          <a:p>
            <a:pPr lvl="4"/>
            <a:r>
              <a:rPr lang="fr-FR" dirty="0"/>
              <a:t>Headlines</a:t>
            </a:r>
          </a:p>
        </p:txBody>
      </p:sp>
      <p:cxnSp>
        <p:nvCxnSpPr>
          <p:cNvPr id="23" name="Straight Connector 22"/>
          <p:cNvCxnSpPr/>
          <p:nvPr/>
        </p:nvCxnSpPr>
        <p:spPr>
          <a:xfrm flipH="1">
            <a:off x="6741999" y="3095395"/>
            <a:ext cx="13648" cy="576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897986" y="1825877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1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897986" y="2624615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2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97986" y="3388890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3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97986" y="4022882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4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897986" y="4829862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5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97986" y="5571810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6</a:t>
            </a: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56" b="15628"/>
          <a:stretch/>
        </p:blipFill>
        <p:spPr>
          <a:xfrm>
            <a:off x="7688253" y="142922"/>
            <a:ext cx="1396270" cy="720000"/>
          </a:xfrm>
          <a:prstGeom prst="rect">
            <a:avLst/>
          </a:prstGeom>
        </p:spPr>
      </p:pic>
      <p:sp>
        <p:nvSpPr>
          <p:cNvPr id="20" name="Content Placeholder 3"/>
          <p:cNvSpPr>
            <a:spLocks noGrp="1"/>
          </p:cNvSpPr>
          <p:nvPr>
            <p:ph sz="quarter" idx="18" hasCustomPrompt="1"/>
          </p:nvPr>
        </p:nvSpPr>
        <p:spPr>
          <a:xfrm>
            <a:off x="221916" y="2603857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2|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221916" y="3368132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3|</a:t>
            </a:r>
          </a:p>
        </p:txBody>
      </p:sp>
      <p:sp>
        <p:nvSpPr>
          <p:cNvPr id="24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221916" y="4002124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4|</a:t>
            </a:r>
          </a:p>
        </p:txBody>
      </p:sp>
      <p:sp>
        <p:nvSpPr>
          <p:cNvPr id="25" name="Content Placeholder 3"/>
          <p:cNvSpPr>
            <a:spLocks noGrp="1"/>
          </p:cNvSpPr>
          <p:nvPr>
            <p:ph sz="quarter" idx="21" hasCustomPrompt="1"/>
          </p:nvPr>
        </p:nvSpPr>
        <p:spPr>
          <a:xfrm>
            <a:off x="221916" y="4809104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5|</a:t>
            </a:r>
          </a:p>
        </p:txBody>
      </p:sp>
      <p:sp>
        <p:nvSpPr>
          <p:cNvPr id="26" name="Content Placeholder 3"/>
          <p:cNvSpPr>
            <a:spLocks noGrp="1"/>
          </p:cNvSpPr>
          <p:nvPr>
            <p:ph sz="quarter" idx="22" hasCustomPrompt="1"/>
          </p:nvPr>
        </p:nvSpPr>
        <p:spPr>
          <a:xfrm>
            <a:off x="221916" y="5551052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6|</a:t>
            </a:r>
          </a:p>
        </p:txBody>
      </p:sp>
      <p:sp>
        <p:nvSpPr>
          <p:cNvPr id="19" name="Text Placeholder 20"/>
          <p:cNvSpPr>
            <a:spLocks noGrp="1"/>
          </p:cNvSpPr>
          <p:nvPr>
            <p:ph type="body" sz="quarter" idx="10" hasCustomPrompt="1"/>
          </p:nvPr>
        </p:nvSpPr>
        <p:spPr>
          <a:xfrm>
            <a:off x="6864831" y="3198322"/>
            <a:ext cx="2255567" cy="3904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5pPr marL="0" indent="0" algn="l">
              <a:buNone/>
              <a:defRPr sz="2400" b="0" cap="small" baseline="0">
                <a:solidFill>
                  <a:schemeClr val="tx1"/>
                </a:solidFill>
                <a:latin typeface="Tw Cen MT" panose="020B0602020104020603" pitchFamily="34" charset="0"/>
              </a:defRPr>
            </a:lvl5pPr>
          </a:lstStyle>
          <a:p>
            <a:pPr lvl="4"/>
            <a:r>
              <a:rPr lang="fr-FR" dirty="0"/>
              <a:t>Headlines</a:t>
            </a:r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741999" y="3095395"/>
            <a:ext cx="13648" cy="576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88253" y="203449"/>
            <a:ext cx="1396270" cy="598946"/>
          </a:xfrm>
          <a:prstGeom prst="rect">
            <a:avLst/>
          </a:prstGeom>
        </p:spPr>
      </p:pic>
      <p:sp>
        <p:nvSpPr>
          <p:cNvPr id="29" name="Content Placeholder 3"/>
          <p:cNvSpPr>
            <a:spLocks noGrp="1"/>
          </p:cNvSpPr>
          <p:nvPr>
            <p:ph sz="quarter" idx="23" hasCustomPrompt="1"/>
          </p:nvPr>
        </p:nvSpPr>
        <p:spPr>
          <a:xfrm>
            <a:off x="221916" y="1756248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1|</a:t>
            </a:r>
          </a:p>
        </p:txBody>
      </p:sp>
      <p:sp>
        <p:nvSpPr>
          <p:cNvPr id="41" name="Rectangle 11"/>
          <p:cNvSpPr/>
          <p:nvPr userDrawn="1"/>
        </p:nvSpPr>
        <p:spPr>
          <a:xfrm>
            <a:off x="4107281" y="-19318"/>
            <a:ext cx="2586961" cy="6877318"/>
          </a:xfrm>
          <a:custGeom>
            <a:avLst/>
            <a:gdLst>
              <a:gd name="connsiteX0" fmla="*/ 0 w 353315"/>
              <a:gd name="connsiteY0" fmla="*/ 0 h 6508786"/>
              <a:gd name="connsiteX1" fmla="*/ 353315 w 353315"/>
              <a:gd name="connsiteY1" fmla="*/ 0 h 6508786"/>
              <a:gd name="connsiteX2" fmla="*/ 353315 w 353315"/>
              <a:gd name="connsiteY2" fmla="*/ 6508786 h 6508786"/>
              <a:gd name="connsiteX3" fmla="*/ 0 w 353315"/>
              <a:gd name="connsiteY3" fmla="*/ 6508786 h 6508786"/>
              <a:gd name="connsiteX4" fmla="*/ 0 w 353315"/>
              <a:gd name="connsiteY4" fmla="*/ 0 h 6508786"/>
              <a:gd name="connsiteX0" fmla="*/ 0 w 2844266"/>
              <a:gd name="connsiteY0" fmla="*/ 0 h 6871393"/>
              <a:gd name="connsiteX1" fmla="*/ 353315 w 2844266"/>
              <a:gd name="connsiteY1" fmla="*/ 0 h 6871393"/>
              <a:gd name="connsiteX2" fmla="*/ 2844266 w 2844266"/>
              <a:gd name="connsiteY2" fmla="*/ 6871393 h 6871393"/>
              <a:gd name="connsiteX3" fmla="*/ 0 w 2844266"/>
              <a:gd name="connsiteY3" fmla="*/ 6508786 h 6871393"/>
              <a:gd name="connsiteX4" fmla="*/ 0 w 2844266"/>
              <a:gd name="connsiteY4" fmla="*/ 0 h 6871393"/>
              <a:gd name="connsiteX0" fmla="*/ 0 w 2844266"/>
              <a:gd name="connsiteY0" fmla="*/ 0 h 6918689"/>
              <a:gd name="connsiteX1" fmla="*/ 353315 w 2844266"/>
              <a:gd name="connsiteY1" fmla="*/ 0 h 6918689"/>
              <a:gd name="connsiteX2" fmla="*/ 2844266 w 2844266"/>
              <a:gd name="connsiteY2" fmla="*/ 6871393 h 6918689"/>
              <a:gd name="connsiteX3" fmla="*/ 2554014 w 2844266"/>
              <a:gd name="connsiteY3" fmla="*/ 6918689 h 6918689"/>
              <a:gd name="connsiteX4" fmla="*/ 0 w 2844266"/>
              <a:gd name="connsiteY4" fmla="*/ 0 h 6918689"/>
              <a:gd name="connsiteX0" fmla="*/ 0 w 2844266"/>
              <a:gd name="connsiteY0" fmla="*/ 0 h 6871393"/>
              <a:gd name="connsiteX1" fmla="*/ 353315 w 2844266"/>
              <a:gd name="connsiteY1" fmla="*/ 0 h 6871393"/>
              <a:gd name="connsiteX2" fmla="*/ 2844266 w 2844266"/>
              <a:gd name="connsiteY2" fmla="*/ 6871393 h 6871393"/>
              <a:gd name="connsiteX3" fmla="*/ 2554014 w 2844266"/>
              <a:gd name="connsiteY3" fmla="*/ 6867483 h 6871393"/>
              <a:gd name="connsiteX4" fmla="*/ 0 w 2844266"/>
              <a:gd name="connsiteY4" fmla="*/ 0 h 6871393"/>
              <a:gd name="connsiteX0" fmla="*/ 0 w 4071914"/>
              <a:gd name="connsiteY0" fmla="*/ 0 h 6903540"/>
              <a:gd name="connsiteX1" fmla="*/ 1580963 w 4071914"/>
              <a:gd name="connsiteY1" fmla="*/ 32147 h 6903540"/>
              <a:gd name="connsiteX2" fmla="*/ 4071914 w 4071914"/>
              <a:gd name="connsiteY2" fmla="*/ 6903540 h 6903540"/>
              <a:gd name="connsiteX3" fmla="*/ 3781662 w 4071914"/>
              <a:gd name="connsiteY3" fmla="*/ 6899630 h 6903540"/>
              <a:gd name="connsiteX4" fmla="*/ 0 w 4071914"/>
              <a:gd name="connsiteY4" fmla="*/ 0 h 6903540"/>
              <a:gd name="connsiteX0" fmla="*/ 0 w 4071914"/>
              <a:gd name="connsiteY0" fmla="*/ 0 h 6903540"/>
              <a:gd name="connsiteX1" fmla="*/ 353315 w 4071914"/>
              <a:gd name="connsiteY1" fmla="*/ 32147 h 6903540"/>
              <a:gd name="connsiteX2" fmla="*/ 4071914 w 4071914"/>
              <a:gd name="connsiteY2" fmla="*/ 6903540 h 6903540"/>
              <a:gd name="connsiteX3" fmla="*/ 3781662 w 4071914"/>
              <a:gd name="connsiteY3" fmla="*/ 6899630 h 6903540"/>
              <a:gd name="connsiteX4" fmla="*/ 0 w 4071914"/>
              <a:gd name="connsiteY4" fmla="*/ 0 h 6903540"/>
              <a:gd name="connsiteX0" fmla="*/ 0 w 4071914"/>
              <a:gd name="connsiteY0" fmla="*/ 0 h 6871393"/>
              <a:gd name="connsiteX1" fmla="*/ 353315 w 4071914"/>
              <a:gd name="connsiteY1" fmla="*/ 0 h 6871393"/>
              <a:gd name="connsiteX2" fmla="*/ 4071914 w 4071914"/>
              <a:gd name="connsiteY2" fmla="*/ 6871393 h 6871393"/>
              <a:gd name="connsiteX3" fmla="*/ 3781662 w 4071914"/>
              <a:gd name="connsiteY3" fmla="*/ 6867483 h 6871393"/>
              <a:gd name="connsiteX4" fmla="*/ 0 w 4071914"/>
              <a:gd name="connsiteY4" fmla="*/ 0 h 6871393"/>
              <a:gd name="connsiteX0" fmla="*/ 0 w 4099195"/>
              <a:gd name="connsiteY0" fmla="*/ 0 h 6871393"/>
              <a:gd name="connsiteX1" fmla="*/ 380596 w 4099195"/>
              <a:gd name="connsiteY1" fmla="*/ 0 h 6871393"/>
              <a:gd name="connsiteX2" fmla="*/ 4099195 w 4099195"/>
              <a:gd name="connsiteY2" fmla="*/ 6871393 h 6871393"/>
              <a:gd name="connsiteX3" fmla="*/ 3808943 w 4099195"/>
              <a:gd name="connsiteY3" fmla="*/ 6867483 h 6871393"/>
              <a:gd name="connsiteX4" fmla="*/ 0 w 4099195"/>
              <a:gd name="connsiteY4" fmla="*/ 0 h 6871393"/>
              <a:gd name="connsiteX0" fmla="*/ 0 w 4099195"/>
              <a:gd name="connsiteY0" fmla="*/ 0 h 6871393"/>
              <a:gd name="connsiteX1" fmla="*/ 298753 w 4099195"/>
              <a:gd name="connsiteY1" fmla="*/ 16073 h 6871393"/>
              <a:gd name="connsiteX2" fmla="*/ 4099195 w 4099195"/>
              <a:gd name="connsiteY2" fmla="*/ 6871393 h 6871393"/>
              <a:gd name="connsiteX3" fmla="*/ 3808943 w 4099195"/>
              <a:gd name="connsiteY3" fmla="*/ 6867483 h 6871393"/>
              <a:gd name="connsiteX4" fmla="*/ 0 w 4099195"/>
              <a:gd name="connsiteY4" fmla="*/ 0 h 6871393"/>
              <a:gd name="connsiteX0" fmla="*/ 0 w 4168822"/>
              <a:gd name="connsiteY0" fmla="*/ 0 h 6871393"/>
              <a:gd name="connsiteX1" fmla="*/ 368380 w 4168822"/>
              <a:gd name="connsiteY1" fmla="*/ 16073 h 6871393"/>
              <a:gd name="connsiteX2" fmla="*/ 4168822 w 4168822"/>
              <a:gd name="connsiteY2" fmla="*/ 6871393 h 6871393"/>
              <a:gd name="connsiteX3" fmla="*/ 3878570 w 4168822"/>
              <a:gd name="connsiteY3" fmla="*/ 6867483 h 6871393"/>
              <a:gd name="connsiteX4" fmla="*/ 0 w 4168822"/>
              <a:gd name="connsiteY4" fmla="*/ 0 h 6871393"/>
              <a:gd name="connsiteX0" fmla="*/ 0 w 4168822"/>
              <a:gd name="connsiteY0" fmla="*/ 38625 h 6855320"/>
              <a:gd name="connsiteX1" fmla="*/ 368380 w 4168822"/>
              <a:gd name="connsiteY1" fmla="*/ 0 h 6855320"/>
              <a:gd name="connsiteX2" fmla="*/ 4168822 w 4168822"/>
              <a:gd name="connsiteY2" fmla="*/ 6855320 h 6855320"/>
              <a:gd name="connsiteX3" fmla="*/ 3878570 w 4168822"/>
              <a:gd name="connsiteY3" fmla="*/ 6851410 h 6855320"/>
              <a:gd name="connsiteX4" fmla="*/ 0 w 4168822"/>
              <a:gd name="connsiteY4" fmla="*/ 38625 h 6855320"/>
              <a:gd name="connsiteX0" fmla="*/ 0 w 4204985"/>
              <a:gd name="connsiteY0" fmla="*/ 0 h 6933881"/>
              <a:gd name="connsiteX1" fmla="*/ 404543 w 4204985"/>
              <a:gd name="connsiteY1" fmla="*/ 78561 h 6933881"/>
              <a:gd name="connsiteX2" fmla="*/ 4204985 w 4204985"/>
              <a:gd name="connsiteY2" fmla="*/ 6933881 h 6933881"/>
              <a:gd name="connsiteX3" fmla="*/ 3914733 w 4204985"/>
              <a:gd name="connsiteY3" fmla="*/ 6929971 h 6933881"/>
              <a:gd name="connsiteX4" fmla="*/ 0 w 4204985"/>
              <a:gd name="connsiteY4" fmla="*/ 0 h 6933881"/>
              <a:gd name="connsiteX0" fmla="*/ 0 w 4186903"/>
              <a:gd name="connsiteY0" fmla="*/ 27972 h 6855320"/>
              <a:gd name="connsiteX1" fmla="*/ 386461 w 4186903"/>
              <a:gd name="connsiteY1" fmla="*/ 0 h 6855320"/>
              <a:gd name="connsiteX2" fmla="*/ 4186903 w 4186903"/>
              <a:gd name="connsiteY2" fmla="*/ 6855320 h 6855320"/>
              <a:gd name="connsiteX3" fmla="*/ 3896651 w 4186903"/>
              <a:gd name="connsiteY3" fmla="*/ 6851410 h 6855320"/>
              <a:gd name="connsiteX4" fmla="*/ 0 w 4186903"/>
              <a:gd name="connsiteY4" fmla="*/ 27972 h 6855320"/>
              <a:gd name="connsiteX0" fmla="*/ 0 w 4204984"/>
              <a:gd name="connsiteY0" fmla="*/ 0 h 6869963"/>
              <a:gd name="connsiteX1" fmla="*/ 404542 w 4204984"/>
              <a:gd name="connsiteY1" fmla="*/ 14643 h 6869963"/>
              <a:gd name="connsiteX2" fmla="*/ 4204984 w 4204984"/>
              <a:gd name="connsiteY2" fmla="*/ 6869963 h 6869963"/>
              <a:gd name="connsiteX3" fmla="*/ 3914732 w 4204984"/>
              <a:gd name="connsiteY3" fmla="*/ 6866053 h 6869963"/>
              <a:gd name="connsiteX4" fmla="*/ 0 w 4204984"/>
              <a:gd name="connsiteY4" fmla="*/ 0 h 6869963"/>
              <a:gd name="connsiteX0" fmla="*/ 0 w 4204984"/>
              <a:gd name="connsiteY0" fmla="*/ 0 h 6869963"/>
              <a:gd name="connsiteX1" fmla="*/ 326316 w 4204984"/>
              <a:gd name="connsiteY1" fmla="*/ 14643 h 6869963"/>
              <a:gd name="connsiteX2" fmla="*/ 4204984 w 4204984"/>
              <a:gd name="connsiteY2" fmla="*/ 6869963 h 6869963"/>
              <a:gd name="connsiteX3" fmla="*/ 3914732 w 4204984"/>
              <a:gd name="connsiteY3" fmla="*/ 6866053 h 6869963"/>
              <a:gd name="connsiteX4" fmla="*/ 0 w 4204984"/>
              <a:gd name="connsiteY4" fmla="*/ 0 h 6869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4984" h="6869963">
                <a:moveTo>
                  <a:pt x="0" y="0"/>
                </a:moveTo>
                <a:lnTo>
                  <a:pt x="326316" y="14643"/>
                </a:lnTo>
                <a:lnTo>
                  <a:pt x="4204984" y="6869963"/>
                </a:lnTo>
                <a:lnTo>
                  <a:pt x="3914732" y="6866053"/>
                </a:lnTo>
                <a:lnTo>
                  <a:pt x="0" y="0"/>
                </a:lnTo>
                <a:close/>
              </a:path>
            </a:pathLst>
          </a:custGeom>
          <a:solidFill>
            <a:srgbClr val="C2B7A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61159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s layout_pic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 userDrawn="1"/>
        </p:nvGrpSpPr>
        <p:grpSpPr>
          <a:xfrm>
            <a:off x="4168779" y="-193282"/>
            <a:ext cx="4991263" cy="7251319"/>
            <a:chOff x="4168779" y="-193282"/>
            <a:chExt cx="4991263" cy="7251319"/>
          </a:xfrm>
        </p:grpSpPr>
        <p:pic>
          <p:nvPicPr>
            <p:cNvPr id="36" name="Image 1"/>
            <p:cNvPicPr>
              <a:picLocks noChangeAspect="1"/>
            </p:cNvPicPr>
            <p:nvPr/>
          </p:nvPicPr>
          <p:blipFill rotWithShape="1">
            <a:blip r:embed="rId2">
              <a:lum bright="70000" contrast="-70000"/>
            </a:blip>
            <a:srcRect l="4044" r="13953" b="965"/>
            <a:stretch/>
          </p:blipFill>
          <p:spPr>
            <a:xfrm>
              <a:off x="4168779" y="-34476"/>
              <a:ext cx="4991263" cy="6908518"/>
            </a:xfrm>
            <a:prstGeom prst="rect">
              <a:avLst/>
            </a:prstGeom>
          </p:spPr>
        </p:pic>
        <p:sp>
          <p:nvSpPr>
            <p:cNvPr id="38" name="Rectangle 11"/>
            <p:cNvSpPr/>
            <p:nvPr/>
          </p:nvSpPr>
          <p:spPr>
            <a:xfrm rot="20857122">
              <a:off x="4854200" y="-193282"/>
              <a:ext cx="1028268" cy="7251319"/>
            </a:xfrm>
            <a:custGeom>
              <a:avLst/>
              <a:gdLst>
                <a:gd name="connsiteX0" fmla="*/ 0 w 353315"/>
                <a:gd name="connsiteY0" fmla="*/ 0 h 6508786"/>
                <a:gd name="connsiteX1" fmla="*/ 353315 w 353315"/>
                <a:gd name="connsiteY1" fmla="*/ 0 h 6508786"/>
                <a:gd name="connsiteX2" fmla="*/ 353315 w 353315"/>
                <a:gd name="connsiteY2" fmla="*/ 6508786 h 6508786"/>
                <a:gd name="connsiteX3" fmla="*/ 0 w 353315"/>
                <a:gd name="connsiteY3" fmla="*/ 6508786 h 6508786"/>
                <a:gd name="connsiteX4" fmla="*/ 0 w 353315"/>
                <a:gd name="connsiteY4" fmla="*/ 0 h 6508786"/>
                <a:gd name="connsiteX0" fmla="*/ 0 w 2844266"/>
                <a:gd name="connsiteY0" fmla="*/ 0 h 6871393"/>
                <a:gd name="connsiteX1" fmla="*/ 353315 w 2844266"/>
                <a:gd name="connsiteY1" fmla="*/ 0 h 6871393"/>
                <a:gd name="connsiteX2" fmla="*/ 2844266 w 2844266"/>
                <a:gd name="connsiteY2" fmla="*/ 6871393 h 6871393"/>
                <a:gd name="connsiteX3" fmla="*/ 0 w 2844266"/>
                <a:gd name="connsiteY3" fmla="*/ 6508786 h 6871393"/>
                <a:gd name="connsiteX4" fmla="*/ 0 w 2844266"/>
                <a:gd name="connsiteY4" fmla="*/ 0 h 6871393"/>
                <a:gd name="connsiteX0" fmla="*/ 0 w 2844266"/>
                <a:gd name="connsiteY0" fmla="*/ 0 h 6918689"/>
                <a:gd name="connsiteX1" fmla="*/ 353315 w 2844266"/>
                <a:gd name="connsiteY1" fmla="*/ 0 h 6918689"/>
                <a:gd name="connsiteX2" fmla="*/ 2844266 w 2844266"/>
                <a:gd name="connsiteY2" fmla="*/ 6871393 h 6918689"/>
                <a:gd name="connsiteX3" fmla="*/ 2554014 w 2844266"/>
                <a:gd name="connsiteY3" fmla="*/ 6918689 h 6918689"/>
                <a:gd name="connsiteX4" fmla="*/ 0 w 2844266"/>
                <a:gd name="connsiteY4" fmla="*/ 0 h 6918689"/>
                <a:gd name="connsiteX0" fmla="*/ 0 w 2844266"/>
                <a:gd name="connsiteY0" fmla="*/ 0 h 6871393"/>
                <a:gd name="connsiteX1" fmla="*/ 353315 w 2844266"/>
                <a:gd name="connsiteY1" fmla="*/ 0 h 6871393"/>
                <a:gd name="connsiteX2" fmla="*/ 2844266 w 2844266"/>
                <a:gd name="connsiteY2" fmla="*/ 6871393 h 6871393"/>
                <a:gd name="connsiteX3" fmla="*/ 2554014 w 2844266"/>
                <a:gd name="connsiteY3" fmla="*/ 6867483 h 6871393"/>
                <a:gd name="connsiteX4" fmla="*/ 0 w 2844266"/>
                <a:gd name="connsiteY4" fmla="*/ 0 h 687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4266" h="6871393">
                  <a:moveTo>
                    <a:pt x="0" y="0"/>
                  </a:moveTo>
                  <a:lnTo>
                    <a:pt x="353315" y="0"/>
                  </a:lnTo>
                  <a:lnTo>
                    <a:pt x="2844266" y="6871393"/>
                  </a:lnTo>
                  <a:lnTo>
                    <a:pt x="2554014" y="6867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2B7AD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0" hasCustomPrompt="1"/>
          </p:nvPr>
        </p:nvSpPr>
        <p:spPr>
          <a:xfrm>
            <a:off x="6864831" y="3198322"/>
            <a:ext cx="2255567" cy="3904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5pPr marL="0" indent="0" algn="l">
              <a:buNone/>
              <a:defRPr sz="2400" b="0" cap="small" baseline="0">
                <a:solidFill>
                  <a:schemeClr val="bg1"/>
                </a:solidFill>
                <a:latin typeface="Tw Cen MT" panose="020B0602020104020603" pitchFamily="34" charset="0"/>
              </a:defRPr>
            </a:lvl5pPr>
          </a:lstStyle>
          <a:p>
            <a:pPr lvl="4"/>
            <a:r>
              <a:rPr lang="fr-FR" dirty="0"/>
              <a:t>Headlines</a:t>
            </a:r>
          </a:p>
        </p:txBody>
      </p:sp>
      <p:cxnSp>
        <p:nvCxnSpPr>
          <p:cNvPr id="23" name="Straight Connector 22"/>
          <p:cNvCxnSpPr/>
          <p:nvPr/>
        </p:nvCxnSpPr>
        <p:spPr>
          <a:xfrm flipH="1">
            <a:off x="6741999" y="3095395"/>
            <a:ext cx="13648" cy="576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897986" y="1825877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1</a:t>
            </a:r>
          </a:p>
        </p:txBody>
      </p:sp>
      <p:sp>
        <p:nvSpPr>
          <p:cNvPr id="30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897986" y="2624615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2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97986" y="3388890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3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897986" y="4022882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4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897986" y="4829862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5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97986" y="5571810"/>
            <a:ext cx="3756025" cy="476250"/>
          </a:xfrm>
          <a:prstGeom prst="rect">
            <a:avLst/>
          </a:prstGeom>
        </p:spPr>
        <p:txBody>
          <a:bodyPr anchor="ctr" anchorCtr="0"/>
          <a:lstStyle>
            <a:lvl1pPr marL="0" indent="0">
              <a:buFontTx/>
              <a:buNone/>
              <a:defRPr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headline 6</a:t>
            </a: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56" b="15628"/>
          <a:stretch/>
        </p:blipFill>
        <p:spPr>
          <a:xfrm>
            <a:off x="7688253" y="142922"/>
            <a:ext cx="1396270" cy="720000"/>
          </a:xfrm>
          <a:prstGeom prst="rect">
            <a:avLst/>
          </a:prstGeom>
        </p:spPr>
      </p:pic>
      <p:sp>
        <p:nvSpPr>
          <p:cNvPr id="20" name="Content Placeholder 3"/>
          <p:cNvSpPr>
            <a:spLocks noGrp="1"/>
          </p:cNvSpPr>
          <p:nvPr>
            <p:ph sz="quarter" idx="18" hasCustomPrompt="1"/>
          </p:nvPr>
        </p:nvSpPr>
        <p:spPr>
          <a:xfrm>
            <a:off x="221916" y="2603857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2|</a:t>
            </a:r>
          </a:p>
        </p:txBody>
      </p:sp>
      <p:sp>
        <p:nvSpPr>
          <p:cNvPr id="22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221916" y="3368132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3|</a:t>
            </a:r>
          </a:p>
        </p:txBody>
      </p:sp>
      <p:sp>
        <p:nvSpPr>
          <p:cNvPr id="24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221916" y="4002124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4|</a:t>
            </a:r>
          </a:p>
        </p:txBody>
      </p:sp>
      <p:sp>
        <p:nvSpPr>
          <p:cNvPr id="25" name="Content Placeholder 3"/>
          <p:cNvSpPr>
            <a:spLocks noGrp="1"/>
          </p:cNvSpPr>
          <p:nvPr>
            <p:ph sz="quarter" idx="21" hasCustomPrompt="1"/>
          </p:nvPr>
        </p:nvSpPr>
        <p:spPr>
          <a:xfrm>
            <a:off x="221916" y="4809104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5|</a:t>
            </a:r>
          </a:p>
        </p:txBody>
      </p:sp>
      <p:sp>
        <p:nvSpPr>
          <p:cNvPr id="26" name="Content Placeholder 3"/>
          <p:cNvSpPr>
            <a:spLocks noGrp="1"/>
          </p:cNvSpPr>
          <p:nvPr>
            <p:ph sz="quarter" idx="22" hasCustomPrompt="1"/>
          </p:nvPr>
        </p:nvSpPr>
        <p:spPr>
          <a:xfrm>
            <a:off x="221916" y="5551052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6|</a:t>
            </a:r>
          </a:p>
        </p:txBody>
      </p:sp>
      <p:sp>
        <p:nvSpPr>
          <p:cNvPr id="19" name="Text Placeholder 20"/>
          <p:cNvSpPr>
            <a:spLocks noGrp="1"/>
          </p:cNvSpPr>
          <p:nvPr>
            <p:ph type="body" sz="quarter" idx="10" hasCustomPrompt="1"/>
          </p:nvPr>
        </p:nvSpPr>
        <p:spPr>
          <a:xfrm>
            <a:off x="6864831" y="3198322"/>
            <a:ext cx="2255567" cy="3904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5pPr marL="0" indent="0" algn="l">
              <a:buNone/>
              <a:defRPr sz="2400" b="0" cap="small" baseline="0">
                <a:solidFill>
                  <a:schemeClr val="tx1"/>
                </a:solidFill>
                <a:latin typeface="Tw Cen MT" panose="020B0602020104020603" pitchFamily="34" charset="0"/>
              </a:defRPr>
            </a:lvl5pPr>
          </a:lstStyle>
          <a:p>
            <a:pPr lvl="4"/>
            <a:r>
              <a:rPr lang="fr-FR" dirty="0"/>
              <a:t>Headlines</a:t>
            </a:r>
          </a:p>
        </p:txBody>
      </p:sp>
      <p:cxnSp>
        <p:nvCxnSpPr>
          <p:cNvPr id="27" name="Straight Connector 26"/>
          <p:cNvCxnSpPr/>
          <p:nvPr userDrawn="1"/>
        </p:nvCxnSpPr>
        <p:spPr>
          <a:xfrm flipH="1">
            <a:off x="6741999" y="3095395"/>
            <a:ext cx="13648" cy="576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88253" y="203449"/>
            <a:ext cx="1396270" cy="598946"/>
          </a:xfrm>
          <a:prstGeom prst="rect">
            <a:avLst/>
          </a:prstGeom>
        </p:spPr>
      </p:pic>
      <p:sp>
        <p:nvSpPr>
          <p:cNvPr id="29" name="Content Placeholder 3"/>
          <p:cNvSpPr>
            <a:spLocks noGrp="1"/>
          </p:cNvSpPr>
          <p:nvPr>
            <p:ph sz="quarter" idx="23" hasCustomPrompt="1"/>
          </p:nvPr>
        </p:nvSpPr>
        <p:spPr>
          <a:xfrm>
            <a:off x="221916" y="1756248"/>
            <a:ext cx="671282" cy="517766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>
                <a:solidFill>
                  <a:schemeClr val="accent3"/>
                </a:solidFill>
              </a:defRPr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 marL="1028700" indent="0">
              <a:buNone/>
              <a:defRPr/>
            </a:lvl4pPr>
            <a:lvl5pPr marL="1371600" indent="0">
              <a:buNone/>
              <a:defRPr/>
            </a:lvl5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fr-FR" dirty="0"/>
              <a:t>1|</a:t>
            </a:r>
          </a:p>
        </p:txBody>
      </p:sp>
    </p:spTree>
    <p:extLst>
      <p:ext uri="{BB962C8B-B14F-4D97-AF65-F5344CB8AC3E}">
        <p14:creationId xmlns:p14="http://schemas.microsoft.com/office/powerpoint/2010/main" val="4211049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3"/>
          <p:cNvPicPr>
            <a:picLocks noChangeAspect="1"/>
          </p:cNvPicPr>
          <p:nvPr/>
        </p:nvPicPr>
        <p:blipFill rotWithShape="1">
          <a:blip r:embed="rId2"/>
          <a:srcRect r="28339"/>
          <a:stretch/>
        </p:blipFill>
        <p:spPr>
          <a:xfrm>
            <a:off x="4831722" y="-34261"/>
            <a:ext cx="4366123" cy="6912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56" b="15628"/>
          <a:stretch/>
        </p:blipFill>
        <p:spPr>
          <a:xfrm>
            <a:off x="7688253" y="142922"/>
            <a:ext cx="1396270" cy="720000"/>
          </a:xfrm>
          <a:prstGeom prst="rect">
            <a:avLst/>
          </a:prstGeom>
        </p:spPr>
      </p:pic>
      <p:sp>
        <p:nvSpPr>
          <p:cNvPr id="8" name="Text Placeholder 20"/>
          <p:cNvSpPr>
            <a:spLocks noGrp="1"/>
          </p:cNvSpPr>
          <p:nvPr>
            <p:ph type="body" sz="quarter" idx="10" hasCustomPrompt="1"/>
          </p:nvPr>
        </p:nvSpPr>
        <p:spPr>
          <a:xfrm>
            <a:off x="723411" y="3062599"/>
            <a:ext cx="4634652" cy="5902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5pPr marL="0" indent="0" algn="l">
              <a:buNone/>
              <a:defRPr sz="3600" b="0" cap="small" baseline="0">
                <a:solidFill>
                  <a:schemeClr val="tx2"/>
                </a:solidFill>
                <a:latin typeface="Tw Cen MT" panose="020B0602020104020603" pitchFamily="34" charset="0"/>
              </a:defRPr>
            </a:lvl5pPr>
          </a:lstStyle>
          <a:p>
            <a:pPr lvl="4"/>
            <a:r>
              <a:rPr lang="fr-FR" dirty="0"/>
              <a:t>Click to </a:t>
            </a:r>
            <a:r>
              <a:rPr lang="fr-FR" dirty="0" err="1"/>
              <a:t>add</a:t>
            </a:r>
            <a:r>
              <a:rPr lang="fr-FR" dirty="0"/>
              <a:t> Headline 1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56" b="15628"/>
          <a:stretch/>
        </p:blipFill>
        <p:spPr>
          <a:xfrm>
            <a:off x="7688253" y="142922"/>
            <a:ext cx="1396270" cy="720000"/>
          </a:xfrm>
          <a:prstGeom prst="rect">
            <a:avLst/>
          </a:prstGeom>
        </p:spPr>
      </p:pic>
      <p:cxnSp>
        <p:nvCxnSpPr>
          <p:cNvPr id="3" name="Straight Connector 2"/>
          <p:cNvCxnSpPr/>
          <p:nvPr userDrawn="1"/>
        </p:nvCxnSpPr>
        <p:spPr>
          <a:xfrm>
            <a:off x="593558" y="3081037"/>
            <a:ext cx="0" cy="590209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473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1"/>
          <p:cNvPicPr>
            <a:picLocks noChangeAspect="1"/>
          </p:cNvPicPr>
          <p:nvPr/>
        </p:nvPicPr>
        <p:blipFill rotWithShape="1">
          <a:blip r:embed="rId21"/>
          <a:srcRect t="11985" r="30394"/>
          <a:stretch/>
        </p:blipFill>
        <p:spPr>
          <a:xfrm>
            <a:off x="6986514" y="0"/>
            <a:ext cx="2157485" cy="56789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56" b="15628"/>
          <a:stretch/>
        </p:blipFill>
        <p:spPr>
          <a:xfrm>
            <a:off x="7720337" y="142922"/>
            <a:ext cx="1396270" cy="720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8309114" y="6532636"/>
            <a:ext cx="7330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92EA932-7F39-4551-9A19-06E83D51CC48}" type="slidenum">
              <a:rPr lang="en-US" sz="1050" baseline="0" smtClean="0">
                <a:solidFill>
                  <a:srgbClr val="FF6B00"/>
                </a:solidFill>
              </a:rPr>
              <a:t>‹#›</a:t>
            </a:fld>
            <a:endParaRPr lang="en-US" sz="1050" baseline="0" dirty="0">
              <a:solidFill>
                <a:srgbClr val="FF6B00"/>
              </a:solidFill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109182" y="6433579"/>
            <a:ext cx="7205546" cy="424423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rgbClr val="FF6B00"/>
                </a:solidFill>
                <a:latin typeface="Tw Cen MT" panose="020B0602020104020603" pitchFamily="34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209553" y="6536368"/>
            <a:ext cx="749753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1050" kern="1200" baseline="0" dirty="0">
                <a:solidFill>
                  <a:srgbClr val="FF6B00"/>
                </a:solidFill>
                <a:latin typeface="+mn-lt"/>
                <a:ea typeface="+mn-ea"/>
                <a:cs typeface="+mn-cs"/>
              </a:rPr>
              <a:t>| </a:t>
            </a:r>
            <a:r>
              <a:rPr lang="fr-FR" sz="1050" kern="1200" baseline="0" dirty="0" err="1">
                <a:solidFill>
                  <a:srgbClr val="FF6B00"/>
                </a:solidFill>
                <a:latin typeface="+mn-lt"/>
                <a:ea typeface="+mn-ea"/>
                <a:cs typeface="+mn-cs"/>
              </a:rPr>
              <a:t>Presentation</a:t>
            </a:r>
            <a:r>
              <a:rPr lang="fr-FR" sz="1050" kern="1200" baseline="0" dirty="0">
                <a:solidFill>
                  <a:srgbClr val="FF6B00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1050" kern="1200" baseline="0" dirty="0" err="1">
                <a:solidFill>
                  <a:srgbClr val="FF6B00"/>
                </a:solidFill>
                <a:latin typeface="+mn-lt"/>
                <a:ea typeface="+mn-ea"/>
                <a:cs typeface="+mn-cs"/>
              </a:rPr>
              <a:t>Title</a:t>
            </a:r>
            <a:r>
              <a:rPr lang="fr-FR" sz="1050" kern="1200" baseline="0" dirty="0">
                <a:solidFill>
                  <a:srgbClr val="FF6B00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1050" i="1" kern="1200" baseline="0" dirty="0">
                <a:solidFill>
                  <a:srgbClr val="FF6B00"/>
                </a:solidFill>
                <a:latin typeface="+mn-lt"/>
                <a:ea typeface="+mn-ea"/>
                <a:cs typeface="+mn-cs"/>
              </a:rPr>
              <a:t>to </a:t>
            </a:r>
            <a:r>
              <a:rPr lang="fr-FR" sz="1050" i="1" kern="1200" baseline="0" dirty="0" err="1">
                <a:solidFill>
                  <a:srgbClr val="FF6B00"/>
                </a:solidFill>
                <a:latin typeface="+mn-lt"/>
                <a:ea typeface="+mn-ea"/>
                <a:cs typeface="+mn-cs"/>
              </a:rPr>
              <a:t>edit</a:t>
            </a:r>
            <a:r>
              <a:rPr lang="fr-FR" sz="1050" i="1" kern="1200" baseline="0" dirty="0">
                <a:solidFill>
                  <a:srgbClr val="FF6B00"/>
                </a:solidFill>
                <a:latin typeface="+mn-lt"/>
                <a:ea typeface="+mn-ea"/>
                <a:cs typeface="+mn-cs"/>
              </a:rPr>
              <a:t> in </a:t>
            </a:r>
            <a:r>
              <a:rPr lang="fr-FR" sz="1050" i="1" kern="1200" baseline="0" dirty="0" err="1">
                <a:solidFill>
                  <a:srgbClr val="FF6B00"/>
                </a:solidFill>
                <a:latin typeface="+mn-lt"/>
                <a:ea typeface="+mn-ea"/>
                <a:cs typeface="+mn-cs"/>
              </a:rPr>
              <a:t>View</a:t>
            </a:r>
            <a:r>
              <a:rPr lang="fr-FR" sz="1050" i="1" kern="1200" baseline="0" dirty="0">
                <a:solidFill>
                  <a:srgbClr val="FF6B00"/>
                </a:solidFill>
                <a:latin typeface="+mn-lt"/>
                <a:ea typeface="+mn-ea"/>
                <a:cs typeface="+mn-cs"/>
              </a:rPr>
              <a:t> &gt;&gt;  Slide master &gt;&gt; Slide 1 </a:t>
            </a:r>
            <a:endParaRPr lang="en-US" sz="1050" i="1" kern="1200" baseline="0" dirty="0">
              <a:solidFill>
                <a:srgbClr val="FF6B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8309114" y="6532636"/>
            <a:ext cx="7330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92EA932-7F39-4551-9A19-06E83D51CC48}" type="slidenum">
              <a:rPr lang="en-US" sz="1050" baseline="0" smtClean="0">
                <a:solidFill>
                  <a:srgbClr val="FF6B00"/>
                </a:solidFill>
              </a:rPr>
              <a:t>‹#›</a:t>
            </a:fld>
            <a:endParaRPr lang="en-US" sz="1050" baseline="0" dirty="0">
              <a:solidFill>
                <a:srgbClr val="FF6B00"/>
              </a:solidFill>
            </a:endParaRPr>
          </a:p>
        </p:txBody>
      </p:sp>
      <p:sp>
        <p:nvSpPr>
          <p:cNvPr id="14" name="Content Placeholder 4"/>
          <p:cNvSpPr txBox="1">
            <a:spLocks/>
          </p:cNvSpPr>
          <p:nvPr userDrawn="1"/>
        </p:nvSpPr>
        <p:spPr>
          <a:xfrm>
            <a:off x="109182" y="6433579"/>
            <a:ext cx="7205546" cy="424423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rgbClr val="FF6B00"/>
                </a:solidFill>
                <a:latin typeface="Tw Cen MT" panose="020B0602020104020603" pitchFamily="34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2607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1" r:id="rId2"/>
    <p:sldLayoutId id="2147483662" r:id="rId3"/>
    <p:sldLayoutId id="2147483663" r:id="rId4"/>
    <p:sldLayoutId id="2147483664" r:id="rId5"/>
    <p:sldLayoutId id="2147483672" r:id="rId6"/>
    <p:sldLayoutId id="2147483665" r:id="rId7"/>
    <p:sldLayoutId id="2147483673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50" r:id="rId14"/>
    <p:sldLayoutId id="2147483651" r:id="rId15"/>
    <p:sldLayoutId id="2147483655" r:id="rId16"/>
    <p:sldLayoutId id="2147483653" r:id="rId17"/>
    <p:sldLayoutId id="2147483654" r:id="rId18"/>
    <p:sldLayoutId id="2147483656" r:id="rId19"/>
  </p:sldLayoutIdLst>
  <p:hf sldNum="0"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ScoreCard</a:t>
            </a:r>
            <a:endParaRPr lang="en-GB" dirty="0"/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Projet UIB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9902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diamond/>
      </p:transition>
    </mc:Choice>
    <mc:Fallback xmlns="">
      <p:transition spd="slow">
        <p:diamond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73412" y="229972"/>
            <a:ext cx="6826460" cy="1163102"/>
          </a:xfrm>
        </p:spPr>
        <p:txBody>
          <a:bodyPr/>
          <a:lstStyle/>
          <a:p>
            <a:r>
              <a:rPr lang="fr-FR" dirty="0" smtClean="0"/>
              <a:t>Présentation du modèle général</a:t>
            </a:r>
            <a:endParaRPr lang="fr-FR" dirty="0"/>
          </a:p>
        </p:txBody>
      </p:sp>
      <p:sp>
        <p:nvSpPr>
          <p:cNvPr id="2" name="TextBox 1"/>
          <p:cNvSpPr txBox="1"/>
          <p:nvPr/>
        </p:nvSpPr>
        <p:spPr>
          <a:xfrm>
            <a:off x="173412" y="1406137"/>
            <a:ext cx="80100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Intégration de </a:t>
            </a:r>
            <a:r>
              <a:rPr lang="fr-FR" dirty="0" err="1" smtClean="0"/>
              <a:t>dataset</a:t>
            </a:r>
            <a:r>
              <a:rPr lang="fr-FR" dirty="0" smtClean="0"/>
              <a:t> intégralement</a:t>
            </a:r>
          </a:p>
          <a:p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Segmentation du modèle général à l’aide d’ACM : reproches métier et statistiques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 smtClean="0">
                <a:sym typeface="Wingdings" panose="05000000000000000000" pitchFamily="2" charset="2"/>
              </a:rPr>
              <a:t> 5 segments</a:t>
            </a:r>
            <a:r>
              <a:rPr lang="fr-FR" dirty="0" smtClean="0"/>
              <a:t> </a:t>
            </a:r>
            <a:r>
              <a:rPr lang="fr-FR" dirty="0" smtClean="0">
                <a:sym typeface="Wingdings" panose="05000000000000000000" pitchFamily="2" charset="2"/>
              </a:rPr>
              <a:t> 5 modèles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426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73412" y="229972"/>
            <a:ext cx="6826460" cy="1163102"/>
          </a:xfrm>
        </p:spPr>
        <p:txBody>
          <a:bodyPr/>
          <a:lstStyle/>
          <a:p>
            <a:r>
              <a:rPr lang="fr-FR" dirty="0" smtClean="0"/>
              <a:t>Présentation de segment N°1</a:t>
            </a:r>
            <a:endParaRPr lang="fr-FR" dirty="0"/>
          </a:p>
        </p:txBody>
      </p:sp>
      <p:sp>
        <p:nvSpPr>
          <p:cNvPr id="2" name="TextBox 1"/>
          <p:cNvSpPr txBox="1"/>
          <p:nvPr/>
        </p:nvSpPr>
        <p:spPr>
          <a:xfrm>
            <a:off x="173412" y="1406137"/>
            <a:ext cx="45661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fr-FR" dirty="0" smtClean="0"/>
              <a:t>Données initiales: Variables et description</a:t>
            </a:r>
          </a:p>
          <a:p>
            <a:pPr marL="342900" indent="-342900">
              <a:buAutoNum type="arabicParenR"/>
            </a:pPr>
            <a:r>
              <a:rPr lang="fr-FR" dirty="0" smtClean="0"/>
              <a:t>Sélection de données et critères</a:t>
            </a:r>
          </a:p>
          <a:p>
            <a:pPr marL="342900" indent="-342900">
              <a:buAutoNum type="arabicParenR"/>
            </a:pPr>
            <a:r>
              <a:rPr lang="fr-FR" dirty="0" smtClean="0"/>
              <a:t>Discrétisation : </a:t>
            </a:r>
          </a:p>
          <a:p>
            <a:pPr marL="285750" indent="-285750">
              <a:buFontTx/>
              <a:buChar char="-"/>
            </a:pPr>
            <a:r>
              <a:rPr lang="fr-FR" dirty="0" err="1" smtClean="0"/>
              <a:t>WoE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IV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Validation et synthèse de l’étape avec ACM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7394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73412" y="229972"/>
            <a:ext cx="6826460" cy="1163102"/>
          </a:xfrm>
        </p:spPr>
        <p:txBody>
          <a:bodyPr/>
          <a:lstStyle/>
          <a:p>
            <a:r>
              <a:rPr lang="fr-FR" dirty="0" smtClean="0"/>
              <a:t>Présentation de segment N°….</a:t>
            </a:r>
            <a:endParaRPr lang="fr-FR" dirty="0"/>
          </a:p>
        </p:txBody>
      </p:sp>
      <p:sp>
        <p:nvSpPr>
          <p:cNvPr id="2" name="TextBox 1"/>
          <p:cNvSpPr txBox="1"/>
          <p:nvPr/>
        </p:nvSpPr>
        <p:spPr>
          <a:xfrm>
            <a:off x="3586642" y="3221874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…….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1752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73412" y="229972"/>
            <a:ext cx="6826460" cy="1163102"/>
          </a:xfrm>
        </p:spPr>
        <p:txBody>
          <a:bodyPr/>
          <a:lstStyle/>
          <a:p>
            <a:r>
              <a:rPr lang="fr-FR" dirty="0" smtClean="0"/>
              <a:t>Présentation de segment N° 5</a:t>
            </a:r>
            <a:endParaRPr lang="fr-FR" dirty="0"/>
          </a:p>
        </p:txBody>
      </p:sp>
      <p:sp>
        <p:nvSpPr>
          <p:cNvPr id="2" name="TextBox 1"/>
          <p:cNvSpPr txBox="1"/>
          <p:nvPr/>
        </p:nvSpPr>
        <p:spPr>
          <a:xfrm>
            <a:off x="173412" y="1406137"/>
            <a:ext cx="456618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fr-FR" dirty="0" smtClean="0"/>
              <a:t>Données initiales: Variables et description</a:t>
            </a:r>
          </a:p>
          <a:p>
            <a:pPr marL="342900" indent="-342900">
              <a:buAutoNum type="arabicParenR"/>
            </a:pPr>
            <a:r>
              <a:rPr lang="fr-FR" dirty="0" smtClean="0"/>
              <a:t>Sélection de données et critères</a:t>
            </a:r>
          </a:p>
          <a:p>
            <a:pPr marL="342900" indent="-342900">
              <a:buAutoNum type="arabicParenR"/>
            </a:pPr>
            <a:r>
              <a:rPr lang="fr-FR" dirty="0" smtClean="0"/>
              <a:t>Discrétisation : </a:t>
            </a:r>
          </a:p>
          <a:p>
            <a:pPr marL="285750" indent="-285750">
              <a:buFontTx/>
              <a:buChar char="-"/>
            </a:pPr>
            <a:r>
              <a:rPr lang="fr-FR" dirty="0" err="1" smtClean="0"/>
              <a:t>WoE</a:t>
            </a:r>
            <a:endParaRPr lang="fr-FR" dirty="0" smtClean="0"/>
          </a:p>
          <a:p>
            <a:pPr marL="285750" indent="-285750">
              <a:buFontTx/>
              <a:buChar char="-"/>
            </a:pPr>
            <a:r>
              <a:rPr lang="fr-FR" dirty="0" smtClean="0"/>
              <a:t>IV</a:t>
            </a:r>
          </a:p>
          <a:p>
            <a:pPr marL="285750" indent="-285750">
              <a:buFontTx/>
              <a:buChar char="-"/>
            </a:pPr>
            <a:r>
              <a:rPr lang="fr-FR" dirty="0" smtClean="0"/>
              <a:t>Validation et synthèse de l’étape avec ACM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5989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WR_METADATA_KEY" val="69213e7f-5a7b-4d2a-b1d9-21c89b77695c"/>
</p:tagLst>
</file>

<file path=ppt/theme/theme1.xml><?xml version="1.0" encoding="utf-8"?>
<a:theme xmlns:a="http://schemas.openxmlformats.org/drawingml/2006/main" name="Theme_axefinance">
  <a:themeElements>
    <a:clrScheme name="axefinance_colors">
      <a:dk1>
        <a:srgbClr val="00242E"/>
      </a:dk1>
      <a:lt1>
        <a:sysClr val="window" lastClr="FFFFFF"/>
      </a:lt1>
      <a:dk2>
        <a:srgbClr val="00242E"/>
      </a:dk2>
      <a:lt2>
        <a:srgbClr val="EEECE1"/>
      </a:lt2>
      <a:accent1>
        <a:srgbClr val="5C92AB"/>
      </a:accent1>
      <a:accent2>
        <a:srgbClr val="FF6B00"/>
      </a:accent2>
      <a:accent3>
        <a:srgbClr val="00B1A5"/>
      </a:accent3>
      <a:accent4>
        <a:srgbClr val="C2B7AD"/>
      </a:accent4>
      <a:accent5>
        <a:srgbClr val="003366"/>
      </a:accent5>
      <a:accent6>
        <a:srgbClr val="FAC08F"/>
      </a:accent6>
      <a:hlink>
        <a:srgbClr val="00B1A5"/>
      </a:hlink>
      <a:folHlink>
        <a:srgbClr val="800080"/>
      </a:folHlink>
    </a:clrScheme>
    <a:fontScheme name="axefinance_font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mplate_20-04.potx" id="{4586DF44-2B42-4EA3-8FD0-48782B58B522}" vid="{4BEBA38E-F922-4AE9-BE27-60D68CCD28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Template_20-04</Template>
  <TotalTime>12243</TotalTime>
  <Words>89</Words>
  <Application>Microsoft Office PowerPoint</Application>
  <PresentationFormat>On-screen Show (4:3)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Tw Cen MT</vt:lpstr>
      <vt:lpstr>Wingdings</vt:lpstr>
      <vt:lpstr>Theme_axefinance</vt:lpstr>
      <vt:lpstr>Projet UIB </vt:lpstr>
      <vt:lpstr>Présentation du modèle général</vt:lpstr>
      <vt:lpstr>Présentation de segment N°1</vt:lpstr>
      <vt:lpstr>Présentation de segment N°….</vt:lpstr>
      <vt:lpstr>Présentation de segment N°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Scoring Models</dc:title>
  <dc:creator>Zahra</dc:creator>
  <cp:lastModifiedBy>Ali Fradi</cp:lastModifiedBy>
  <cp:revision>279</cp:revision>
  <dcterms:created xsi:type="dcterms:W3CDTF">2019-06-20T23:11:40Z</dcterms:created>
  <dcterms:modified xsi:type="dcterms:W3CDTF">2020-05-27T11:01:56Z</dcterms:modified>
</cp:coreProperties>
</file>